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5" r:id="rId2"/>
    <p:sldId id="276" r:id="rId3"/>
    <p:sldId id="258" r:id="rId4"/>
    <p:sldId id="282" r:id="rId5"/>
    <p:sldId id="283" r:id="rId6"/>
    <p:sldId id="277" r:id="rId7"/>
    <p:sldId id="292" r:id="rId8"/>
    <p:sldId id="287" r:id="rId9"/>
    <p:sldId id="281" r:id="rId10"/>
    <p:sldId id="279" r:id="rId11"/>
    <p:sldId id="290" r:id="rId12"/>
    <p:sldId id="289" r:id="rId13"/>
    <p:sldId id="293" r:id="rId14"/>
    <p:sldId id="278" r:id="rId15"/>
    <p:sldId id="267" r:id="rId16"/>
    <p:sldId id="280" r:id="rId17"/>
    <p:sldId id="288" r:id="rId18"/>
    <p:sldId id="284" r:id="rId19"/>
    <p:sldId id="268" r:id="rId20"/>
    <p:sldId id="286" r:id="rId21"/>
    <p:sldId id="285" r:id="rId22"/>
    <p:sldId id="269" r:id="rId23"/>
    <p:sldId id="270" r:id="rId24"/>
    <p:sldId id="291" r:id="rId25"/>
    <p:sldId id="274" r:id="rId26"/>
    <p:sldId id="271" r:id="rId27"/>
    <p:sldId id="273" r:id="rId2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00"/>
    <a:srgbClr val="474747"/>
    <a:srgbClr val="595959"/>
    <a:srgbClr val="F0F8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16" autoAdjust="0"/>
    <p:restoredTop sz="94660"/>
  </p:normalViewPr>
  <p:slideViewPr>
    <p:cSldViewPr snapToGrid="0">
      <p:cViewPr varScale="1">
        <p:scale>
          <a:sx n="83" d="100"/>
          <a:sy n="83" d="100"/>
        </p:scale>
        <p:origin x="45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73FD475-75E3-40A1-B679-EB48142D328C}" type="doc">
      <dgm:prSet loTypeId="urn:microsoft.com/office/officeart/2005/8/layout/hierarchy3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A40B712A-3905-4C29-96F6-54D5E488AF03}">
      <dgm:prSet phldrT="[텍스트]" custT="1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>
        <a:solidFill>
          <a:srgbClr val="595959"/>
        </a:solidFill>
        <a:ln w="38100">
          <a:solidFill>
            <a:srgbClr val="FF9900"/>
          </a:solidFill>
        </a:ln>
      </dgm:spPr>
      <dgm:t>
        <a:bodyPr rtlCol="0" anchor="ctr"/>
        <a:lstStyle/>
        <a:p>
          <a:pPr latinLnBrk="1"/>
          <a:r>
            <a:rPr lang="en-US" altLang="ko-KR" sz="2400" dirty="0">
              <a:latin typeface="Verdana Pro" panose="020B0604030504040204" pitchFamily="34" charset="0"/>
            </a:rPr>
            <a:t>User</a:t>
          </a:r>
          <a:endParaRPr lang="ko-KR" altLang="en-US" sz="2400" dirty="0">
            <a:latin typeface="Verdana Pro" panose="020B0604030504040204" pitchFamily="34" charset="0"/>
          </a:endParaRPr>
        </a:p>
      </dgm:t>
    </dgm:pt>
    <dgm:pt modelId="{91006E06-139B-4E82-BCFC-FFB9921F9CE3}" type="parTrans" cxnId="{E94F3A2C-C578-4BF5-B5C2-D0D052FEB976}">
      <dgm:prSet/>
      <dgm:spPr/>
      <dgm:t>
        <a:bodyPr/>
        <a:lstStyle/>
        <a:p>
          <a:pPr latinLnBrk="1"/>
          <a:endParaRPr lang="ko-KR" altLang="en-US">
            <a:latin typeface="Verdana Pro" panose="020B0604030504040204" pitchFamily="34" charset="0"/>
          </a:endParaRPr>
        </a:p>
      </dgm:t>
    </dgm:pt>
    <dgm:pt modelId="{6868E17C-B14D-4509-9971-2889F5B0B29F}" type="sibTrans" cxnId="{E94F3A2C-C578-4BF5-B5C2-D0D052FEB976}">
      <dgm:prSet/>
      <dgm:spPr/>
      <dgm:t>
        <a:bodyPr/>
        <a:lstStyle/>
        <a:p>
          <a:pPr latinLnBrk="1"/>
          <a:endParaRPr lang="ko-KR" altLang="en-US">
            <a:latin typeface="Verdana Pro" panose="020B0604030504040204" pitchFamily="34" charset="0"/>
          </a:endParaRPr>
        </a:p>
      </dgm:t>
    </dgm:pt>
    <dgm:pt modelId="{1398FC29-DD9D-473F-8066-EED0A3C6DFE8}">
      <dgm:prSet phldrT="[텍스트]" custT="1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>
        <a:solidFill>
          <a:srgbClr val="F0F8FF"/>
        </a:solidFill>
        <a:ln w="28575">
          <a:solidFill>
            <a:srgbClr val="595959"/>
          </a:solidFill>
        </a:ln>
      </dgm:spPr>
      <dgm:t>
        <a:bodyPr rtlCol="0" anchor="ctr"/>
        <a:lstStyle/>
        <a:p>
          <a:pPr marL="0" algn="ctr" defTabSz="914400" rtl="0" eaLnBrk="1" latinLnBrk="1" hangingPunct="1"/>
          <a:r>
            <a:rPr lang="en-US" altLang="ko-KR" sz="1200" kern="1200" dirty="0">
              <a:solidFill>
                <a:schemeClr val="tx1"/>
              </a:solidFill>
              <a:latin typeface="Verdana Pro" panose="020B0604030504040204" pitchFamily="34" charset="0"/>
              <a:ea typeface="+mn-ea"/>
              <a:cs typeface="+mn-cs"/>
            </a:rPr>
            <a:t>First Name</a:t>
          </a:r>
          <a:endParaRPr lang="ko-KR" altLang="en-US" sz="1200" kern="1200" dirty="0">
            <a:solidFill>
              <a:schemeClr val="tx1"/>
            </a:solidFill>
            <a:latin typeface="Verdana Pro" panose="020B0604030504040204" pitchFamily="34" charset="0"/>
            <a:ea typeface="+mn-ea"/>
            <a:cs typeface="+mn-cs"/>
          </a:endParaRPr>
        </a:p>
      </dgm:t>
    </dgm:pt>
    <dgm:pt modelId="{9CBCD271-F43D-46D1-B1BC-59A58EA2D689}" type="parTrans" cxnId="{711167C9-E59E-4B1F-86E9-F4936079F46D}">
      <dgm:prSet/>
      <dgm:spPr/>
      <dgm:t>
        <a:bodyPr/>
        <a:lstStyle/>
        <a:p>
          <a:pPr latinLnBrk="1"/>
          <a:endParaRPr lang="ko-KR" altLang="en-US">
            <a:latin typeface="Verdana Pro" panose="020B0604030504040204" pitchFamily="34" charset="0"/>
          </a:endParaRPr>
        </a:p>
      </dgm:t>
    </dgm:pt>
    <dgm:pt modelId="{33339F29-B0B1-41E2-AC6D-025795E32FE4}" type="sibTrans" cxnId="{711167C9-E59E-4B1F-86E9-F4936079F46D}">
      <dgm:prSet/>
      <dgm:spPr/>
      <dgm:t>
        <a:bodyPr/>
        <a:lstStyle/>
        <a:p>
          <a:pPr latinLnBrk="1"/>
          <a:endParaRPr lang="ko-KR" altLang="en-US">
            <a:latin typeface="Verdana Pro" panose="020B0604030504040204" pitchFamily="34" charset="0"/>
          </a:endParaRPr>
        </a:p>
      </dgm:t>
    </dgm:pt>
    <dgm:pt modelId="{D497C3C5-A383-4CB4-9874-2A0BB9546B19}">
      <dgm:prSet phldrT="[텍스트]" custT="1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>
        <a:solidFill>
          <a:srgbClr val="F0F8FF"/>
        </a:solidFill>
        <a:ln w="28575">
          <a:solidFill>
            <a:srgbClr val="595959"/>
          </a:solidFill>
        </a:ln>
      </dgm:spPr>
      <dgm:t>
        <a:bodyPr rtlCol="0" anchor="ctr"/>
        <a:lstStyle/>
        <a:p>
          <a:pPr marL="0" algn="ctr" defTabSz="914400" rtl="0" eaLnBrk="1" latinLnBrk="1" hangingPunct="1"/>
          <a:r>
            <a:rPr lang="en-US" altLang="ko-KR" sz="1200" kern="1200" dirty="0">
              <a:solidFill>
                <a:schemeClr val="tx1"/>
              </a:solidFill>
              <a:latin typeface="Verdana Pro" panose="020B0604030504040204" pitchFamily="34" charset="0"/>
              <a:ea typeface="+mn-ea"/>
              <a:cs typeface="+mn-cs"/>
            </a:rPr>
            <a:t>ID</a:t>
          </a:r>
          <a:endParaRPr lang="ko-KR" altLang="en-US" sz="1200" kern="1200" dirty="0">
            <a:solidFill>
              <a:schemeClr val="tx1"/>
            </a:solidFill>
            <a:latin typeface="Verdana Pro" panose="020B0604030504040204" pitchFamily="34" charset="0"/>
            <a:ea typeface="+mn-ea"/>
            <a:cs typeface="+mn-cs"/>
          </a:endParaRPr>
        </a:p>
      </dgm:t>
    </dgm:pt>
    <dgm:pt modelId="{22B99C5E-1D10-4AA9-BD5E-A40F96FD1194}" type="parTrans" cxnId="{130247BD-5E9F-4420-A014-276F520A6251}">
      <dgm:prSet/>
      <dgm:spPr/>
      <dgm:t>
        <a:bodyPr/>
        <a:lstStyle/>
        <a:p>
          <a:pPr latinLnBrk="1"/>
          <a:endParaRPr lang="ko-KR" altLang="en-US">
            <a:latin typeface="Verdana Pro" panose="020B0604030504040204" pitchFamily="34" charset="0"/>
          </a:endParaRPr>
        </a:p>
      </dgm:t>
    </dgm:pt>
    <dgm:pt modelId="{C0318275-D18F-4311-B74D-0955CBCA0D07}" type="sibTrans" cxnId="{130247BD-5E9F-4420-A014-276F520A6251}">
      <dgm:prSet/>
      <dgm:spPr/>
      <dgm:t>
        <a:bodyPr/>
        <a:lstStyle/>
        <a:p>
          <a:pPr latinLnBrk="1"/>
          <a:endParaRPr lang="ko-KR" altLang="en-US">
            <a:latin typeface="Verdana Pro" panose="020B0604030504040204" pitchFamily="34" charset="0"/>
          </a:endParaRPr>
        </a:p>
      </dgm:t>
    </dgm:pt>
    <dgm:pt modelId="{1BD1FC20-8289-44E7-9600-7BCB936D8418}">
      <dgm:prSet custT="1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>
        <a:solidFill>
          <a:srgbClr val="F0F8FF"/>
        </a:solidFill>
        <a:ln w="28575">
          <a:solidFill>
            <a:srgbClr val="595959"/>
          </a:solidFill>
        </a:ln>
      </dgm:spPr>
      <dgm:t>
        <a:bodyPr rtlCol="0" anchor="ctr"/>
        <a:lstStyle/>
        <a:p>
          <a:pPr marL="0" algn="ctr" defTabSz="914400" rtl="0" eaLnBrk="1" latinLnBrk="1" hangingPunct="1"/>
          <a:r>
            <a:rPr lang="en-US" altLang="ko-KR" sz="1200" kern="1200" dirty="0">
              <a:solidFill>
                <a:schemeClr val="tx1"/>
              </a:solidFill>
              <a:latin typeface="Verdana Pro" panose="020B0604030504040204" pitchFamily="34" charset="0"/>
              <a:ea typeface="+mn-ea"/>
              <a:cs typeface="+mn-cs"/>
            </a:rPr>
            <a:t>Last Name</a:t>
          </a:r>
          <a:endParaRPr lang="ko-KR" altLang="en-US" sz="1200" kern="1200" dirty="0">
            <a:solidFill>
              <a:schemeClr val="tx1"/>
            </a:solidFill>
            <a:latin typeface="Verdana Pro" panose="020B0604030504040204" pitchFamily="34" charset="0"/>
            <a:ea typeface="+mn-ea"/>
            <a:cs typeface="+mn-cs"/>
          </a:endParaRPr>
        </a:p>
      </dgm:t>
    </dgm:pt>
    <dgm:pt modelId="{8BF4CEF8-9E53-4606-973F-586164393407}" type="parTrans" cxnId="{2A29B293-D5D7-4047-A9BB-AE1E7D48D071}">
      <dgm:prSet/>
      <dgm:spPr/>
      <dgm:t>
        <a:bodyPr/>
        <a:lstStyle/>
        <a:p>
          <a:pPr latinLnBrk="1"/>
          <a:endParaRPr lang="ko-KR" altLang="en-US">
            <a:latin typeface="Verdana Pro" panose="020B0604030504040204" pitchFamily="34" charset="0"/>
          </a:endParaRPr>
        </a:p>
      </dgm:t>
    </dgm:pt>
    <dgm:pt modelId="{6E93712C-956E-4714-8EB9-7956DDC3642A}" type="sibTrans" cxnId="{2A29B293-D5D7-4047-A9BB-AE1E7D48D071}">
      <dgm:prSet/>
      <dgm:spPr/>
      <dgm:t>
        <a:bodyPr/>
        <a:lstStyle/>
        <a:p>
          <a:pPr latinLnBrk="1"/>
          <a:endParaRPr lang="ko-KR" altLang="en-US">
            <a:latin typeface="Verdana Pro" panose="020B0604030504040204" pitchFamily="34" charset="0"/>
          </a:endParaRPr>
        </a:p>
      </dgm:t>
    </dgm:pt>
    <dgm:pt modelId="{18118D26-2CA4-4F5B-A89D-2832F3A21898}">
      <dgm:prSet custT="1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>
        <a:solidFill>
          <a:srgbClr val="F0F8FF"/>
        </a:solidFill>
        <a:ln w="28575">
          <a:solidFill>
            <a:srgbClr val="595959"/>
          </a:solidFill>
        </a:ln>
      </dgm:spPr>
      <dgm:t>
        <a:bodyPr rtlCol="0" anchor="ctr"/>
        <a:lstStyle/>
        <a:p>
          <a:pPr marL="0" algn="ctr" defTabSz="914400" rtl="0" eaLnBrk="1" latinLnBrk="1" hangingPunct="1"/>
          <a:r>
            <a:rPr lang="en-US" altLang="ko-KR" sz="1200" kern="1200" dirty="0">
              <a:solidFill>
                <a:schemeClr val="tx1"/>
              </a:solidFill>
              <a:latin typeface="Verdana Pro" panose="020B0604030504040204" pitchFamily="34" charset="0"/>
              <a:ea typeface="+mn-ea"/>
              <a:cs typeface="+mn-cs"/>
            </a:rPr>
            <a:t>email</a:t>
          </a:r>
          <a:endParaRPr lang="ko-KR" altLang="en-US" sz="1200" kern="1200" dirty="0">
            <a:solidFill>
              <a:schemeClr val="tx1"/>
            </a:solidFill>
            <a:latin typeface="Verdana Pro" panose="020B0604030504040204" pitchFamily="34" charset="0"/>
            <a:ea typeface="+mn-ea"/>
            <a:cs typeface="+mn-cs"/>
          </a:endParaRPr>
        </a:p>
      </dgm:t>
    </dgm:pt>
    <dgm:pt modelId="{4FC9E924-4E00-4C7F-8B42-F36C2775E35D}" type="sibTrans" cxnId="{CC097DE2-5E65-45C9-BC80-FC81BF3BA38D}">
      <dgm:prSet/>
      <dgm:spPr/>
      <dgm:t>
        <a:bodyPr/>
        <a:lstStyle/>
        <a:p>
          <a:pPr latinLnBrk="1"/>
          <a:endParaRPr lang="ko-KR" altLang="en-US">
            <a:latin typeface="Verdana Pro" panose="020B0604030504040204" pitchFamily="34" charset="0"/>
          </a:endParaRPr>
        </a:p>
      </dgm:t>
    </dgm:pt>
    <dgm:pt modelId="{16B934C7-BC31-4DAB-873C-3FB8A94A4129}" type="parTrans" cxnId="{CC097DE2-5E65-45C9-BC80-FC81BF3BA38D}">
      <dgm:prSet/>
      <dgm:spPr/>
      <dgm:t>
        <a:bodyPr/>
        <a:lstStyle/>
        <a:p>
          <a:pPr latinLnBrk="1"/>
          <a:endParaRPr lang="ko-KR" altLang="en-US">
            <a:latin typeface="Verdana Pro" panose="020B0604030504040204" pitchFamily="34" charset="0"/>
          </a:endParaRPr>
        </a:p>
      </dgm:t>
    </dgm:pt>
    <dgm:pt modelId="{820385FE-D5A4-4446-9D27-BF5806067EC8}">
      <dgm:prSet custT="1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>
        <a:solidFill>
          <a:srgbClr val="F0F8FF"/>
        </a:solidFill>
        <a:ln w="28575">
          <a:solidFill>
            <a:srgbClr val="595959"/>
          </a:solidFill>
        </a:ln>
      </dgm:spPr>
      <dgm:t>
        <a:bodyPr rtlCol="0" anchor="ctr"/>
        <a:lstStyle/>
        <a:p>
          <a:pPr marL="0" algn="ctr" defTabSz="914400" rtl="0" eaLnBrk="1" latinLnBrk="1" hangingPunct="1"/>
          <a:r>
            <a:rPr lang="en-US" altLang="ko-KR" sz="1200" kern="1200" dirty="0">
              <a:solidFill>
                <a:schemeClr val="tx1"/>
              </a:solidFill>
              <a:latin typeface="Verdana Pro" panose="020B0604030504040204" pitchFamily="34" charset="0"/>
              <a:ea typeface="+mn-ea"/>
              <a:cs typeface="+mn-cs"/>
            </a:rPr>
            <a:t>PW</a:t>
          </a:r>
          <a:endParaRPr lang="ko-KR" altLang="en-US" sz="1200" kern="1200" dirty="0">
            <a:solidFill>
              <a:schemeClr val="tx1"/>
            </a:solidFill>
            <a:latin typeface="Verdana Pro" panose="020B0604030504040204" pitchFamily="34" charset="0"/>
            <a:ea typeface="+mn-ea"/>
            <a:cs typeface="+mn-cs"/>
          </a:endParaRPr>
        </a:p>
      </dgm:t>
    </dgm:pt>
    <dgm:pt modelId="{884195F4-4554-4E01-8A4D-5431175F080C}" type="sibTrans" cxnId="{9601FDF4-AB58-4565-B9A1-2E3D64E183D1}">
      <dgm:prSet/>
      <dgm:spPr/>
      <dgm:t>
        <a:bodyPr/>
        <a:lstStyle/>
        <a:p>
          <a:pPr latinLnBrk="1"/>
          <a:endParaRPr lang="ko-KR" altLang="en-US">
            <a:latin typeface="Verdana Pro" panose="020B0604030504040204" pitchFamily="34" charset="0"/>
          </a:endParaRPr>
        </a:p>
      </dgm:t>
    </dgm:pt>
    <dgm:pt modelId="{49DF88CF-A576-46D0-AE35-50B8DC66137A}" type="parTrans" cxnId="{9601FDF4-AB58-4565-B9A1-2E3D64E183D1}">
      <dgm:prSet/>
      <dgm:spPr/>
      <dgm:t>
        <a:bodyPr/>
        <a:lstStyle/>
        <a:p>
          <a:pPr latinLnBrk="1"/>
          <a:endParaRPr lang="ko-KR" altLang="en-US">
            <a:latin typeface="Verdana Pro" panose="020B0604030504040204" pitchFamily="34" charset="0"/>
          </a:endParaRPr>
        </a:p>
      </dgm:t>
    </dgm:pt>
    <dgm:pt modelId="{1795318F-C5EC-4179-A266-2EEC4A020D6F}" type="pres">
      <dgm:prSet presAssocID="{073FD475-75E3-40A1-B679-EB48142D328C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6A26029B-2ABD-404A-8D15-D94EAD203F45}" type="pres">
      <dgm:prSet presAssocID="{A40B712A-3905-4C29-96F6-54D5E488AF03}" presName="root" presStyleCnt="0"/>
      <dgm:spPr/>
    </dgm:pt>
    <dgm:pt modelId="{6F0D5220-D1AE-4A3C-BF65-E4DF2DBAAEFD}" type="pres">
      <dgm:prSet presAssocID="{A40B712A-3905-4C29-96F6-54D5E488AF03}" presName="rootComposite" presStyleCnt="0"/>
      <dgm:spPr/>
    </dgm:pt>
    <dgm:pt modelId="{B2660BF6-32D7-42F5-A41B-E87114DBEB03}" type="pres">
      <dgm:prSet presAssocID="{A40B712A-3905-4C29-96F6-54D5E488AF03}" presName="rootText" presStyleLbl="node1" presStyleIdx="0" presStyleCnt="1"/>
      <dgm:spPr>
        <a:xfrm>
          <a:off x="2685039" y="949"/>
          <a:ext cx="1261166" cy="630583"/>
        </a:xfrm>
        <a:prstGeom prst="roundRect">
          <a:avLst>
            <a:gd name="adj" fmla="val 10000"/>
          </a:avLst>
        </a:prstGeom>
      </dgm:spPr>
    </dgm:pt>
    <dgm:pt modelId="{66197860-86BB-458E-BFD5-FE2F1077292C}" type="pres">
      <dgm:prSet presAssocID="{A40B712A-3905-4C29-96F6-54D5E488AF03}" presName="rootConnector" presStyleLbl="node1" presStyleIdx="0" presStyleCnt="1"/>
      <dgm:spPr/>
    </dgm:pt>
    <dgm:pt modelId="{68174ABD-41CF-442B-8C09-710CA16F2751}" type="pres">
      <dgm:prSet presAssocID="{A40B712A-3905-4C29-96F6-54D5E488AF03}" presName="childShape" presStyleCnt="0"/>
      <dgm:spPr/>
    </dgm:pt>
    <dgm:pt modelId="{8FE81F40-483A-4B01-B0BE-FBE5A238372C}" type="pres">
      <dgm:prSet presAssocID="{9CBCD271-F43D-46D1-B1BC-59A58EA2D689}" presName="Name13" presStyleLbl="parChTrans1D2" presStyleIdx="0" presStyleCnt="5"/>
      <dgm:spPr/>
    </dgm:pt>
    <dgm:pt modelId="{51E8C57F-003D-44CD-944A-702B43A33A33}" type="pres">
      <dgm:prSet presAssocID="{1398FC29-DD9D-473F-8066-EED0A3C6DFE8}" presName="childText" presStyleLbl="bgAcc1" presStyleIdx="0" presStyleCnt="5">
        <dgm:presLayoutVars>
          <dgm:bulletEnabled val="1"/>
        </dgm:presLayoutVars>
      </dgm:prSet>
      <dgm:spPr>
        <a:xfrm>
          <a:off x="2937272" y="789179"/>
          <a:ext cx="1008933" cy="630583"/>
        </a:xfrm>
        <a:prstGeom prst="roundRect">
          <a:avLst>
            <a:gd name="adj" fmla="val 10000"/>
          </a:avLst>
        </a:prstGeom>
      </dgm:spPr>
    </dgm:pt>
    <dgm:pt modelId="{67A0A48B-E094-4AB7-8A0C-3DAB60FE1873}" type="pres">
      <dgm:prSet presAssocID="{8BF4CEF8-9E53-4606-973F-586164393407}" presName="Name13" presStyleLbl="parChTrans1D2" presStyleIdx="1" presStyleCnt="5"/>
      <dgm:spPr/>
    </dgm:pt>
    <dgm:pt modelId="{5DFDB754-C5E6-46A3-B0B5-74437F80A621}" type="pres">
      <dgm:prSet presAssocID="{1BD1FC20-8289-44E7-9600-7BCB936D8418}" presName="childText" presStyleLbl="bgAcc1" presStyleIdx="1" presStyleCnt="5">
        <dgm:presLayoutVars>
          <dgm:bulletEnabled val="1"/>
        </dgm:presLayoutVars>
      </dgm:prSet>
      <dgm:spPr>
        <a:xfrm>
          <a:off x="2937272" y="1577408"/>
          <a:ext cx="1008933" cy="630583"/>
        </a:xfrm>
        <a:prstGeom prst="roundRect">
          <a:avLst>
            <a:gd name="adj" fmla="val 10000"/>
          </a:avLst>
        </a:prstGeom>
      </dgm:spPr>
    </dgm:pt>
    <dgm:pt modelId="{21B96B00-426A-44B1-A815-1DD29F206311}" type="pres">
      <dgm:prSet presAssocID="{22B99C5E-1D10-4AA9-BD5E-A40F96FD1194}" presName="Name13" presStyleLbl="parChTrans1D2" presStyleIdx="2" presStyleCnt="5"/>
      <dgm:spPr/>
    </dgm:pt>
    <dgm:pt modelId="{C647C95B-0782-4C70-80B3-19D6D09B9D4A}" type="pres">
      <dgm:prSet presAssocID="{D497C3C5-A383-4CB4-9874-2A0BB9546B19}" presName="childText" presStyleLbl="bgAcc1" presStyleIdx="2" presStyleCnt="5">
        <dgm:presLayoutVars>
          <dgm:bulletEnabled val="1"/>
        </dgm:presLayoutVars>
      </dgm:prSet>
      <dgm:spPr>
        <a:xfrm>
          <a:off x="2937272" y="2365637"/>
          <a:ext cx="1008933" cy="630583"/>
        </a:xfrm>
        <a:prstGeom prst="roundRect">
          <a:avLst>
            <a:gd name="adj" fmla="val 10000"/>
          </a:avLst>
        </a:prstGeom>
      </dgm:spPr>
    </dgm:pt>
    <dgm:pt modelId="{BB3E7B9B-6C67-49A5-912B-30A3EB062718}" type="pres">
      <dgm:prSet presAssocID="{49DF88CF-A576-46D0-AE35-50B8DC66137A}" presName="Name13" presStyleLbl="parChTrans1D2" presStyleIdx="3" presStyleCnt="5"/>
      <dgm:spPr/>
    </dgm:pt>
    <dgm:pt modelId="{C19E0CB5-18EB-4988-93FD-58E97B8C587A}" type="pres">
      <dgm:prSet presAssocID="{820385FE-D5A4-4446-9D27-BF5806067EC8}" presName="childText" presStyleLbl="bgAcc1" presStyleIdx="3" presStyleCnt="5">
        <dgm:presLayoutVars>
          <dgm:bulletEnabled val="1"/>
        </dgm:presLayoutVars>
      </dgm:prSet>
      <dgm:spPr>
        <a:xfrm>
          <a:off x="2937272" y="3153867"/>
          <a:ext cx="1008933" cy="630583"/>
        </a:xfrm>
        <a:prstGeom prst="roundRect">
          <a:avLst>
            <a:gd name="adj" fmla="val 10000"/>
          </a:avLst>
        </a:prstGeom>
      </dgm:spPr>
    </dgm:pt>
    <dgm:pt modelId="{3E8E8591-71F0-461E-927A-5B7744EE8F35}" type="pres">
      <dgm:prSet presAssocID="{16B934C7-BC31-4DAB-873C-3FB8A94A4129}" presName="Name13" presStyleLbl="parChTrans1D2" presStyleIdx="4" presStyleCnt="5"/>
      <dgm:spPr/>
    </dgm:pt>
    <dgm:pt modelId="{8B9A3213-06D7-43E7-BFA8-D03437FC053A}" type="pres">
      <dgm:prSet presAssocID="{18118D26-2CA4-4F5B-A89D-2832F3A21898}" presName="childText" presStyleLbl="bgAcc1" presStyleIdx="4" presStyleCnt="5">
        <dgm:presLayoutVars>
          <dgm:bulletEnabled val="1"/>
        </dgm:presLayoutVars>
      </dgm:prSet>
      <dgm:spPr>
        <a:xfrm>
          <a:off x="2937272" y="3942096"/>
          <a:ext cx="1008933" cy="630583"/>
        </a:xfrm>
        <a:prstGeom prst="roundRect">
          <a:avLst>
            <a:gd name="adj" fmla="val 10000"/>
          </a:avLst>
        </a:prstGeom>
      </dgm:spPr>
    </dgm:pt>
  </dgm:ptLst>
  <dgm:cxnLst>
    <dgm:cxn modelId="{AE1F6611-0394-43EA-B860-6C79FABA1938}" type="presOf" srcId="{820385FE-D5A4-4446-9D27-BF5806067EC8}" destId="{C19E0CB5-18EB-4988-93FD-58E97B8C587A}" srcOrd="0" destOrd="0" presId="urn:microsoft.com/office/officeart/2005/8/layout/hierarchy3"/>
    <dgm:cxn modelId="{E94F3A2C-C578-4BF5-B5C2-D0D052FEB976}" srcId="{073FD475-75E3-40A1-B679-EB48142D328C}" destId="{A40B712A-3905-4C29-96F6-54D5E488AF03}" srcOrd="0" destOrd="0" parTransId="{91006E06-139B-4E82-BCFC-FFB9921F9CE3}" sibTransId="{6868E17C-B14D-4509-9971-2889F5B0B29F}"/>
    <dgm:cxn modelId="{877F6262-E778-489E-905B-F2CDDFAA78A2}" type="presOf" srcId="{49DF88CF-A576-46D0-AE35-50B8DC66137A}" destId="{BB3E7B9B-6C67-49A5-912B-30A3EB062718}" srcOrd="0" destOrd="0" presId="urn:microsoft.com/office/officeart/2005/8/layout/hierarchy3"/>
    <dgm:cxn modelId="{7D939A67-E3B6-4978-B6A6-407C814A8088}" type="presOf" srcId="{1BD1FC20-8289-44E7-9600-7BCB936D8418}" destId="{5DFDB754-C5E6-46A3-B0B5-74437F80A621}" srcOrd="0" destOrd="0" presId="urn:microsoft.com/office/officeart/2005/8/layout/hierarchy3"/>
    <dgm:cxn modelId="{6BF9DF59-C921-4DF7-A121-EAC32D52F34A}" type="presOf" srcId="{8BF4CEF8-9E53-4606-973F-586164393407}" destId="{67A0A48B-E094-4AB7-8A0C-3DAB60FE1873}" srcOrd="0" destOrd="0" presId="urn:microsoft.com/office/officeart/2005/8/layout/hierarchy3"/>
    <dgm:cxn modelId="{19238E85-5824-4A80-9763-34F92B4F4EE0}" type="presOf" srcId="{1398FC29-DD9D-473F-8066-EED0A3C6DFE8}" destId="{51E8C57F-003D-44CD-944A-702B43A33A33}" srcOrd="0" destOrd="0" presId="urn:microsoft.com/office/officeart/2005/8/layout/hierarchy3"/>
    <dgm:cxn modelId="{3AF6778D-247E-4226-839E-3FDFA3BF4714}" type="presOf" srcId="{18118D26-2CA4-4F5B-A89D-2832F3A21898}" destId="{8B9A3213-06D7-43E7-BFA8-D03437FC053A}" srcOrd="0" destOrd="0" presId="urn:microsoft.com/office/officeart/2005/8/layout/hierarchy3"/>
    <dgm:cxn modelId="{F58D6890-9E29-4EBB-8C43-0B846573B642}" type="presOf" srcId="{22B99C5E-1D10-4AA9-BD5E-A40F96FD1194}" destId="{21B96B00-426A-44B1-A815-1DD29F206311}" srcOrd="0" destOrd="0" presId="urn:microsoft.com/office/officeart/2005/8/layout/hierarchy3"/>
    <dgm:cxn modelId="{2A29B293-D5D7-4047-A9BB-AE1E7D48D071}" srcId="{A40B712A-3905-4C29-96F6-54D5E488AF03}" destId="{1BD1FC20-8289-44E7-9600-7BCB936D8418}" srcOrd="1" destOrd="0" parTransId="{8BF4CEF8-9E53-4606-973F-586164393407}" sibTransId="{6E93712C-956E-4714-8EB9-7956DDC3642A}"/>
    <dgm:cxn modelId="{512509BB-24B9-40F3-B43A-4E65583F86F5}" type="presOf" srcId="{16B934C7-BC31-4DAB-873C-3FB8A94A4129}" destId="{3E8E8591-71F0-461E-927A-5B7744EE8F35}" srcOrd="0" destOrd="0" presId="urn:microsoft.com/office/officeart/2005/8/layout/hierarchy3"/>
    <dgm:cxn modelId="{130247BD-5E9F-4420-A014-276F520A6251}" srcId="{A40B712A-3905-4C29-96F6-54D5E488AF03}" destId="{D497C3C5-A383-4CB4-9874-2A0BB9546B19}" srcOrd="2" destOrd="0" parTransId="{22B99C5E-1D10-4AA9-BD5E-A40F96FD1194}" sibTransId="{C0318275-D18F-4311-B74D-0955CBCA0D07}"/>
    <dgm:cxn modelId="{65EB73C7-05DB-42EF-82D1-F67D47D6457F}" type="presOf" srcId="{073FD475-75E3-40A1-B679-EB48142D328C}" destId="{1795318F-C5EC-4179-A266-2EEC4A020D6F}" srcOrd="0" destOrd="0" presId="urn:microsoft.com/office/officeart/2005/8/layout/hierarchy3"/>
    <dgm:cxn modelId="{711167C9-E59E-4B1F-86E9-F4936079F46D}" srcId="{A40B712A-3905-4C29-96F6-54D5E488AF03}" destId="{1398FC29-DD9D-473F-8066-EED0A3C6DFE8}" srcOrd="0" destOrd="0" parTransId="{9CBCD271-F43D-46D1-B1BC-59A58EA2D689}" sibTransId="{33339F29-B0B1-41E2-AC6D-025795E32FE4}"/>
    <dgm:cxn modelId="{AAB8D1CB-2E96-434C-A1BB-AD21632D9C5D}" type="presOf" srcId="{A40B712A-3905-4C29-96F6-54D5E488AF03}" destId="{66197860-86BB-458E-BFD5-FE2F1077292C}" srcOrd="1" destOrd="0" presId="urn:microsoft.com/office/officeart/2005/8/layout/hierarchy3"/>
    <dgm:cxn modelId="{5FF8A3D3-40F2-4A99-AE98-951B0FDEFD79}" type="presOf" srcId="{D497C3C5-A383-4CB4-9874-2A0BB9546B19}" destId="{C647C95B-0782-4C70-80B3-19D6D09B9D4A}" srcOrd="0" destOrd="0" presId="urn:microsoft.com/office/officeart/2005/8/layout/hierarchy3"/>
    <dgm:cxn modelId="{5B5B6AD4-98C4-4301-A311-E5C2F2DC64CD}" type="presOf" srcId="{A40B712A-3905-4C29-96F6-54D5E488AF03}" destId="{B2660BF6-32D7-42F5-A41B-E87114DBEB03}" srcOrd="0" destOrd="0" presId="urn:microsoft.com/office/officeart/2005/8/layout/hierarchy3"/>
    <dgm:cxn modelId="{CC097DE2-5E65-45C9-BC80-FC81BF3BA38D}" srcId="{A40B712A-3905-4C29-96F6-54D5E488AF03}" destId="{18118D26-2CA4-4F5B-A89D-2832F3A21898}" srcOrd="4" destOrd="0" parTransId="{16B934C7-BC31-4DAB-873C-3FB8A94A4129}" sibTransId="{4FC9E924-4E00-4C7F-8B42-F36C2775E35D}"/>
    <dgm:cxn modelId="{9601FDF4-AB58-4565-B9A1-2E3D64E183D1}" srcId="{A40B712A-3905-4C29-96F6-54D5E488AF03}" destId="{820385FE-D5A4-4446-9D27-BF5806067EC8}" srcOrd="3" destOrd="0" parTransId="{49DF88CF-A576-46D0-AE35-50B8DC66137A}" sibTransId="{884195F4-4554-4E01-8A4D-5431175F080C}"/>
    <dgm:cxn modelId="{C232BEF8-4FA4-48BB-B154-62A6402B4EEB}" type="presOf" srcId="{9CBCD271-F43D-46D1-B1BC-59A58EA2D689}" destId="{8FE81F40-483A-4B01-B0BE-FBE5A238372C}" srcOrd="0" destOrd="0" presId="urn:microsoft.com/office/officeart/2005/8/layout/hierarchy3"/>
    <dgm:cxn modelId="{FDEE544F-DAC4-401C-8E8A-2F1C4BEE7C03}" type="presParOf" srcId="{1795318F-C5EC-4179-A266-2EEC4A020D6F}" destId="{6A26029B-2ABD-404A-8D15-D94EAD203F45}" srcOrd="0" destOrd="0" presId="urn:microsoft.com/office/officeart/2005/8/layout/hierarchy3"/>
    <dgm:cxn modelId="{E4438784-49AA-4A72-A3FC-4C0676088E51}" type="presParOf" srcId="{6A26029B-2ABD-404A-8D15-D94EAD203F45}" destId="{6F0D5220-D1AE-4A3C-BF65-E4DF2DBAAEFD}" srcOrd="0" destOrd="0" presId="urn:microsoft.com/office/officeart/2005/8/layout/hierarchy3"/>
    <dgm:cxn modelId="{E1CFD759-D5A8-4322-9F73-FCFAD83619BD}" type="presParOf" srcId="{6F0D5220-D1AE-4A3C-BF65-E4DF2DBAAEFD}" destId="{B2660BF6-32D7-42F5-A41B-E87114DBEB03}" srcOrd="0" destOrd="0" presId="urn:microsoft.com/office/officeart/2005/8/layout/hierarchy3"/>
    <dgm:cxn modelId="{1E4A037A-9221-4B6F-850D-1D8DF0D9D326}" type="presParOf" srcId="{6F0D5220-D1AE-4A3C-BF65-E4DF2DBAAEFD}" destId="{66197860-86BB-458E-BFD5-FE2F1077292C}" srcOrd="1" destOrd="0" presId="urn:microsoft.com/office/officeart/2005/8/layout/hierarchy3"/>
    <dgm:cxn modelId="{1BF99A61-787B-4E8F-9429-B617DAE4A383}" type="presParOf" srcId="{6A26029B-2ABD-404A-8D15-D94EAD203F45}" destId="{68174ABD-41CF-442B-8C09-710CA16F2751}" srcOrd="1" destOrd="0" presId="urn:microsoft.com/office/officeart/2005/8/layout/hierarchy3"/>
    <dgm:cxn modelId="{CAB2AD00-CF18-4254-B799-A4E6738CB57C}" type="presParOf" srcId="{68174ABD-41CF-442B-8C09-710CA16F2751}" destId="{8FE81F40-483A-4B01-B0BE-FBE5A238372C}" srcOrd="0" destOrd="0" presId="urn:microsoft.com/office/officeart/2005/8/layout/hierarchy3"/>
    <dgm:cxn modelId="{56AEB3D7-191B-4972-923E-2B8D536285A4}" type="presParOf" srcId="{68174ABD-41CF-442B-8C09-710CA16F2751}" destId="{51E8C57F-003D-44CD-944A-702B43A33A33}" srcOrd="1" destOrd="0" presId="urn:microsoft.com/office/officeart/2005/8/layout/hierarchy3"/>
    <dgm:cxn modelId="{47D81DE4-EF14-4FB5-8FCA-418F9825E48F}" type="presParOf" srcId="{68174ABD-41CF-442B-8C09-710CA16F2751}" destId="{67A0A48B-E094-4AB7-8A0C-3DAB60FE1873}" srcOrd="2" destOrd="0" presId="urn:microsoft.com/office/officeart/2005/8/layout/hierarchy3"/>
    <dgm:cxn modelId="{87FFABEB-6C26-46DE-95DF-773DEB42E75D}" type="presParOf" srcId="{68174ABD-41CF-442B-8C09-710CA16F2751}" destId="{5DFDB754-C5E6-46A3-B0B5-74437F80A621}" srcOrd="3" destOrd="0" presId="urn:microsoft.com/office/officeart/2005/8/layout/hierarchy3"/>
    <dgm:cxn modelId="{DA70BDD9-1E9C-4884-BBAE-CE43539F5C9D}" type="presParOf" srcId="{68174ABD-41CF-442B-8C09-710CA16F2751}" destId="{21B96B00-426A-44B1-A815-1DD29F206311}" srcOrd="4" destOrd="0" presId="urn:microsoft.com/office/officeart/2005/8/layout/hierarchy3"/>
    <dgm:cxn modelId="{E2876E15-E496-44B8-959F-4421B46CAA33}" type="presParOf" srcId="{68174ABD-41CF-442B-8C09-710CA16F2751}" destId="{C647C95B-0782-4C70-80B3-19D6D09B9D4A}" srcOrd="5" destOrd="0" presId="urn:microsoft.com/office/officeart/2005/8/layout/hierarchy3"/>
    <dgm:cxn modelId="{4A250258-FE88-47E6-8B7D-5F9B95979DA9}" type="presParOf" srcId="{68174ABD-41CF-442B-8C09-710CA16F2751}" destId="{BB3E7B9B-6C67-49A5-912B-30A3EB062718}" srcOrd="6" destOrd="0" presId="urn:microsoft.com/office/officeart/2005/8/layout/hierarchy3"/>
    <dgm:cxn modelId="{6097BC03-4F33-494E-B317-3753D97ED0A4}" type="presParOf" srcId="{68174ABD-41CF-442B-8C09-710CA16F2751}" destId="{C19E0CB5-18EB-4988-93FD-58E97B8C587A}" srcOrd="7" destOrd="0" presId="urn:microsoft.com/office/officeart/2005/8/layout/hierarchy3"/>
    <dgm:cxn modelId="{18DDDCB3-09ED-4758-A164-F9E283385460}" type="presParOf" srcId="{68174ABD-41CF-442B-8C09-710CA16F2751}" destId="{3E8E8591-71F0-461E-927A-5B7744EE8F35}" srcOrd="8" destOrd="0" presId="urn:microsoft.com/office/officeart/2005/8/layout/hierarchy3"/>
    <dgm:cxn modelId="{6D85C16F-399E-4672-8F6A-091801C8BC97}" type="presParOf" srcId="{68174ABD-41CF-442B-8C09-710CA16F2751}" destId="{8B9A3213-06D7-43E7-BFA8-D03437FC053A}" srcOrd="9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2660BF6-32D7-42F5-A41B-E87114DBEB03}">
      <dsp:nvSpPr>
        <dsp:cNvPr id="0" name=""/>
        <dsp:cNvSpPr/>
      </dsp:nvSpPr>
      <dsp:spPr>
        <a:xfrm>
          <a:off x="2685039" y="949"/>
          <a:ext cx="1261166" cy="630583"/>
        </a:xfrm>
        <a:prstGeom prst="roundRect">
          <a:avLst>
            <a:gd name="adj" fmla="val 10000"/>
          </a:avLst>
        </a:prstGeom>
        <a:solidFill>
          <a:srgbClr val="595959"/>
        </a:solidFill>
        <a:ln w="38100" cap="flat" cmpd="sng" algn="ctr">
          <a:solidFill>
            <a:srgbClr val="FF9900"/>
          </a:solidFill>
          <a:prstDash val="solid"/>
          <a:miter lim="800000"/>
        </a:ln>
        <a:effectLst/>
      </dsp:spPr>
      <dsp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rtlCol="0" anchor="ctr" anchorCtr="0">
          <a:noAutofit/>
        </a:bodyPr>
        <a:lstStyle/>
        <a:p>
          <a:pPr marL="0" lvl="0" indent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400" kern="1200" dirty="0">
              <a:latin typeface="Verdana Pro" panose="020B0604030504040204" pitchFamily="34" charset="0"/>
            </a:rPr>
            <a:t>User</a:t>
          </a:r>
          <a:endParaRPr lang="ko-KR" altLang="en-US" sz="2400" kern="1200" dirty="0">
            <a:latin typeface="Verdana Pro" panose="020B0604030504040204" pitchFamily="34" charset="0"/>
          </a:endParaRPr>
        </a:p>
      </dsp:txBody>
      <dsp:txXfrm>
        <a:off x="2703508" y="19418"/>
        <a:ext cx="1224228" cy="593645"/>
      </dsp:txXfrm>
    </dsp:sp>
    <dsp:sp modelId="{8FE81F40-483A-4B01-B0BE-FBE5A238372C}">
      <dsp:nvSpPr>
        <dsp:cNvPr id="0" name=""/>
        <dsp:cNvSpPr/>
      </dsp:nvSpPr>
      <dsp:spPr>
        <a:xfrm>
          <a:off x="2811155" y="631533"/>
          <a:ext cx="126116" cy="47293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72937"/>
              </a:lnTo>
              <a:lnTo>
                <a:pt x="126116" y="47293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1E8C57F-003D-44CD-944A-702B43A33A33}">
      <dsp:nvSpPr>
        <dsp:cNvPr id="0" name=""/>
        <dsp:cNvSpPr/>
      </dsp:nvSpPr>
      <dsp:spPr>
        <a:xfrm>
          <a:off x="2937272" y="789179"/>
          <a:ext cx="1008933" cy="630583"/>
        </a:xfrm>
        <a:prstGeom prst="roundRect">
          <a:avLst>
            <a:gd name="adj" fmla="val 10000"/>
          </a:avLst>
        </a:prstGeom>
        <a:solidFill>
          <a:srgbClr val="F0F8FF"/>
        </a:solidFill>
        <a:ln w="28575" cap="flat" cmpd="sng" algn="ctr">
          <a:solidFill>
            <a:srgbClr val="595959"/>
          </a:solidFill>
          <a:prstDash val="solid"/>
          <a:miter lim="800000"/>
        </a:ln>
        <a:effectLst/>
      </dsp:spPr>
      <dsp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22860" tIns="15240" rIns="22860" bIns="15240" numCol="1" spcCol="1270" rtlCol="0" anchor="ctr" anchorCtr="0">
          <a:noAutofit/>
        </a:bodyPr>
        <a:lstStyle/>
        <a:p>
          <a:pPr marL="0" lvl="0" indent="0" algn="ctr" defTabSz="914400" rtl="0" eaLnBrk="1" latinLnBrk="1" hangingPunct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200" kern="1200" dirty="0">
              <a:solidFill>
                <a:schemeClr val="tx1"/>
              </a:solidFill>
              <a:latin typeface="Verdana Pro" panose="020B0604030504040204" pitchFamily="34" charset="0"/>
              <a:ea typeface="+mn-ea"/>
              <a:cs typeface="+mn-cs"/>
            </a:rPr>
            <a:t>First Name</a:t>
          </a:r>
          <a:endParaRPr lang="ko-KR" altLang="en-US" sz="1200" kern="1200" dirty="0">
            <a:solidFill>
              <a:schemeClr val="tx1"/>
            </a:solidFill>
            <a:latin typeface="Verdana Pro" panose="020B0604030504040204" pitchFamily="34" charset="0"/>
            <a:ea typeface="+mn-ea"/>
            <a:cs typeface="+mn-cs"/>
          </a:endParaRPr>
        </a:p>
      </dsp:txBody>
      <dsp:txXfrm>
        <a:off x="2955741" y="807648"/>
        <a:ext cx="971995" cy="593645"/>
      </dsp:txXfrm>
    </dsp:sp>
    <dsp:sp modelId="{67A0A48B-E094-4AB7-8A0C-3DAB60FE1873}">
      <dsp:nvSpPr>
        <dsp:cNvPr id="0" name=""/>
        <dsp:cNvSpPr/>
      </dsp:nvSpPr>
      <dsp:spPr>
        <a:xfrm>
          <a:off x="2811155" y="631533"/>
          <a:ext cx="126116" cy="126116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61166"/>
              </a:lnTo>
              <a:lnTo>
                <a:pt x="126116" y="126116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DFDB754-C5E6-46A3-B0B5-74437F80A621}">
      <dsp:nvSpPr>
        <dsp:cNvPr id="0" name=""/>
        <dsp:cNvSpPr/>
      </dsp:nvSpPr>
      <dsp:spPr>
        <a:xfrm>
          <a:off x="2937272" y="1577408"/>
          <a:ext cx="1008933" cy="630583"/>
        </a:xfrm>
        <a:prstGeom prst="roundRect">
          <a:avLst>
            <a:gd name="adj" fmla="val 10000"/>
          </a:avLst>
        </a:prstGeom>
        <a:solidFill>
          <a:srgbClr val="F0F8FF"/>
        </a:solidFill>
        <a:ln w="28575" cap="flat" cmpd="sng" algn="ctr">
          <a:solidFill>
            <a:srgbClr val="595959"/>
          </a:solidFill>
          <a:prstDash val="solid"/>
          <a:miter lim="800000"/>
        </a:ln>
        <a:effectLst/>
      </dsp:spPr>
      <dsp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22860" tIns="15240" rIns="22860" bIns="15240" numCol="1" spcCol="1270" rtlCol="0" anchor="ctr" anchorCtr="0">
          <a:noAutofit/>
        </a:bodyPr>
        <a:lstStyle/>
        <a:p>
          <a:pPr marL="0" lvl="0" indent="0" algn="ctr" defTabSz="914400" rtl="0" eaLnBrk="1" latinLnBrk="1" hangingPunct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200" kern="1200" dirty="0">
              <a:solidFill>
                <a:schemeClr val="tx1"/>
              </a:solidFill>
              <a:latin typeface="Verdana Pro" panose="020B0604030504040204" pitchFamily="34" charset="0"/>
              <a:ea typeface="+mn-ea"/>
              <a:cs typeface="+mn-cs"/>
            </a:rPr>
            <a:t>Last Name</a:t>
          </a:r>
          <a:endParaRPr lang="ko-KR" altLang="en-US" sz="1200" kern="1200" dirty="0">
            <a:solidFill>
              <a:schemeClr val="tx1"/>
            </a:solidFill>
            <a:latin typeface="Verdana Pro" panose="020B0604030504040204" pitchFamily="34" charset="0"/>
            <a:ea typeface="+mn-ea"/>
            <a:cs typeface="+mn-cs"/>
          </a:endParaRPr>
        </a:p>
      </dsp:txBody>
      <dsp:txXfrm>
        <a:off x="2955741" y="1595877"/>
        <a:ext cx="971995" cy="593645"/>
      </dsp:txXfrm>
    </dsp:sp>
    <dsp:sp modelId="{21B96B00-426A-44B1-A815-1DD29F206311}">
      <dsp:nvSpPr>
        <dsp:cNvPr id="0" name=""/>
        <dsp:cNvSpPr/>
      </dsp:nvSpPr>
      <dsp:spPr>
        <a:xfrm>
          <a:off x="2811155" y="631533"/>
          <a:ext cx="126116" cy="20493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49396"/>
              </a:lnTo>
              <a:lnTo>
                <a:pt x="126116" y="204939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647C95B-0782-4C70-80B3-19D6D09B9D4A}">
      <dsp:nvSpPr>
        <dsp:cNvPr id="0" name=""/>
        <dsp:cNvSpPr/>
      </dsp:nvSpPr>
      <dsp:spPr>
        <a:xfrm>
          <a:off x="2937272" y="2365637"/>
          <a:ext cx="1008933" cy="630583"/>
        </a:xfrm>
        <a:prstGeom prst="roundRect">
          <a:avLst>
            <a:gd name="adj" fmla="val 10000"/>
          </a:avLst>
        </a:prstGeom>
        <a:solidFill>
          <a:srgbClr val="F0F8FF"/>
        </a:solidFill>
        <a:ln w="28575" cap="flat" cmpd="sng" algn="ctr">
          <a:solidFill>
            <a:srgbClr val="595959"/>
          </a:solidFill>
          <a:prstDash val="solid"/>
          <a:miter lim="800000"/>
        </a:ln>
        <a:effectLst/>
      </dsp:spPr>
      <dsp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22860" tIns="15240" rIns="22860" bIns="15240" numCol="1" spcCol="1270" rtlCol="0" anchor="ctr" anchorCtr="0">
          <a:noAutofit/>
        </a:bodyPr>
        <a:lstStyle/>
        <a:p>
          <a:pPr marL="0" lvl="0" indent="0" algn="ctr" defTabSz="914400" rtl="0" eaLnBrk="1" latinLnBrk="1" hangingPunct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200" kern="1200" dirty="0">
              <a:solidFill>
                <a:schemeClr val="tx1"/>
              </a:solidFill>
              <a:latin typeface="Verdana Pro" panose="020B0604030504040204" pitchFamily="34" charset="0"/>
              <a:ea typeface="+mn-ea"/>
              <a:cs typeface="+mn-cs"/>
            </a:rPr>
            <a:t>ID</a:t>
          </a:r>
          <a:endParaRPr lang="ko-KR" altLang="en-US" sz="1200" kern="1200" dirty="0">
            <a:solidFill>
              <a:schemeClr val="tx1"/>
            </a:solidFill>
            <a:latin typeface="Verdana Pro" panose="020B0604030504040204" pitchFamily="34" charset="0"/>
            <a:ea typeface="+mn-ea"/>
            <a:cs typeface="+mn-cs"/>
          </a:endParaRPr>
        </a:p>
      </dsp:txBody>
      <dsp:txXfrm>
        <a:off x="2955741" y="2384106"/>
        <a:ext cx="971995" cy="593645"/>
      </dsp:txXfrm>
    </dsp:sp>
    <dsp:sp modelId="{BB3E7B9B-6C67-49A5-912B-30A3EB062718}">
      <dsp:nvSpPr>
        <dsp:cNvPr id="0" name=""/>
        <dsp:cNvSpPr/>
      </dsp:nvSpPr>
      <dsp:spPr>
        <a:xfrm>
          <a:off x="2811155" y="631533"/>
          <a:ext cx="126116" cy="283762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37625"/>
              </a:lnTo>
              <a:lnTo>
                <a:pt x="126116" y="283762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19E0CB5-18EB-4988-93FD-58E97B8C587A}">
      <dsp:nvSpPr>
        <dsp:cNvPr id="0" name=""/>
        <dsp:cNvSpPr/>
      </dsp:nvSpPr>
      <dsp:spPr>
        <a:xfrm>
          <a:off x="2937272" y="3153867"/>
          <a:ext cx="1008933" cy="630583"/>
        </a:xfrm>
        <a:prstGeom prst="roundRect">
          <a:avLst>
            <a:gd name="adj" fmla="val 10000"/>
          </a:avLst>
        </a:prstGeom>
        <a:solidFill>
          <a:srgbClr val="F0F8FF"/>
        </a:solidFill>
        <a:ln w="28575" cap="flat" cmpd="sng" algn="ctr">
          <a:solidFill>
            <a:srgbClr val="595959"/>
          </a:solidFill>
          <a:prstDash val="solid"/>
          <a:miter lim="800000"/>
        </a:ln>
        <a:effectLst/>
      </dsp:spPr>
      <dsp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22860" tIns="15240" rIns="22860" bIns="15240" numCol="1" spcCol="1270" rtlCol="0" anchor="ctr" anchorCtr="0">
          <a:noAutofit/>
        </a:bodyPr>
        <a:lstStyle/>
        <a:p>
          <a:pPr marL="0" lvl="0" indent="0" algn="ctr" defTabSz="914400" rtl="0" eaLnBrk="1" latinLnBrk="1" hangingPunct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200" kern="1200" dirty="0">
              <a:solidFill>
                <a:schemeClr val="tx1"/>
              </a:solidFill>
              <a:latin typeface="Verdana Pro" panose="020B0604030504040204" pitchFamily="34" charset="0"/>
              <a:ea typeface="+mn-ea"/>
              <a:cs typeface="+mn-cs"/>
            </a:rPr>
            <a:t>PW</a:t>
          </a:r>
          <a:endParaRPr lang="ko-KR" altLang="en-US" sz="1200" kern="1200" dirty="0">
            <a:solidFill>
              <a:schemeClr val="tx1"/>
            </a:solidFill>
            <a:latin typeface="Verdana Pro" panose="020B0604030504040204" pitchFamily="34" charset="0"/>
            <a:ea typeface="+mn-ea"/>
            <a:cs typeface="+mn-cs"/>
          </a:endParaRPr>
        </a:p>
      </dsp:txBody>
      <dsp:txXfrm>
        <a:off x="2955741" y="3172336"/>
        <a:ext cx="971995" cy="593645"/>
      </dsp:txXfrm>
    </dsp:sp>
    <dsp:sp modelId="{3E8E8591-71F0-461E-927A-5B7744EE8F35}">
      <dsp:nvSpPr>
        <dsp:cNvPr id="0" name=""/>
        <dsp:cNvSpPr/>
      </dsp:nvSpPr>
      <dsp:spPr>
        <a:xfrm>
          <a:off x="2811155" y="631533"/>
          <a:ext cx="126116" cy="362585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625855"/>
              </a:lnTo>
              <a:lnTo>
                <a:pt x="126116" y="362585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B9A3213-06D7-43E7-BFA8-D03437FC053A}">
      <dsp:nvSpPr>
        <dsp:cNvPr id="0" name=""/>
        <dsp:cNvSpPr/>
      </dsp:nvSpPr>
      <dsp:spPr>
        <a:xfrm>
          <a:off x="2937272" y="3942096"/>
          <a:ext cx="1008933" cy="630583"/>
        </a:xfrm>
        <a:prstGeom prst="roundRect">
          <a:avLst>
            <a:gd name="adj" fmla="val 10000"/>
          </a:avLst>
        </a:prstGeom>
        <a:solidFill>
          <a:srgbClr val="F0F8FF"/>
        </a:solidFill>
        <a:ln w="28575" cap="flat" cmpd="sng" algn="ctr">
          <a:solidFill>
            <a:srgbClr val="595959"/>
          </a:solidFill>
          <a:prstDash val="solid"/>
          <a:miter lim="800000"/>
        </a:ln>
        <a:effectLst/>
      </dsp:spPr>
      <dsp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22860" tIns="15240" rIns="22860" bIns="15240" numCol="1" spcCol="1270" rtlCol="0" anchor="ctr" anchorCtr="0">
          <a:noAutofit/>
        </a:bodyPr>
        <a:lstStyle/>
        <a:p>
          <a:pPr marL="0" lvl="0" indent="0" algn="ctr" defTabSz="914400" rtl="0" eaLnBrk="1" latinLnBrk="1" hangingPunct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200" kern="1200" dirty="0">
              <a:solidFill>
                <a:schemeClr val="tx1"/>
              </a:solidFill>
              <a:latin typeface="Verdana Pro" panose="020B0604030504040204" pitchFamily="34" charset="0"/>
              <a:ea typeface="+mn-ea"/>
              <a:cs typeface="+mn-cs"/>
            </a:rPr>
            <a:t>email</a:t>
          </a:r>
          <a:endParaRPr lang="ko-KR" altLang="en-US" sz="1200" kern="1200" dirty="0">
            <a:solidFill>
              <a:schemeClr val="tx1"/>
            </a:solidFill>
            <a:latin typeface="Verdana Pro" panose="020B0604030504040204" pitchFamily="34" charset="0"/>
            <a:ea typeface="+mn-ea"/>
            <a:cs typeface="+mn-cs"/>
          </a:endParaRPr>
        </a:p>
      </dsp:txBody>
      <dsp:txXfrm>
        <a:off x="2955741" y="3960565"/>
        <a:ext cx="971995" cy="59364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EE5370-27AC-AC7E-0475-187001BD81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D989EAC-BE22-9F9B-F230-D4A396D0A2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961AAC6-BEE5-4B70-F9F6-3B0B89B401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64C504-6C49-45B6-8350-CF6C8DEE3240}" type="datetimeFigureOut">
              <a:rPr lang="ko-KR" altLang="en-US" smtClean="0"/>
              <a:t>2022-06-03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6A31142-4966-0566-FA91-E14FFB57BF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F303099-8810-FC0A-554C-6242BCD6A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AC4BD-14AB-44D3-A063-A195659963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27871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957EEA-A0D7-5827-FAE9-1C4A819732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316628F-AD6E-68CB-B1A7-6BDCADD332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0F45040-F64B-39B4-5C23-46589591A4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64C504-6C49-45B6-8350-CF6C8DEE3240}" type="datetimeFigureOut">
              <a:rPr lang="ko-KR" altLang="en-US" smtClean="0"/>
              <a:t>2022-06-03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7109E65-FC0E-2E10-168E-54ECC0FD63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89852DB-BB00-3805-051A-2DF9F7EEAE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AC4BD-14AB-44D3-A063-A195659963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0343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1804B35-5F7E-0DE7-C721-A7411711C0A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70702D1-AE16-D5A0-A94D-29757D8A8D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348D22C-843E-9BC9-2C96-C18762452E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64C504-6C49-45B6-8350-CF6C8DEE3240}" type="datetimeFigureOut">
              <a:rPr lang="ko-KR" altLang="en-US" smtClean="0"/>
              <a:t>2022-06-03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C19EA8B-B827-1991-BCB2-D37BC5C56A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85C3DD3-0E61-2108-86B5-56E006CBA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AC4BD-14AB-44D3-A063-A195659963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80810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49449D-E7D4-E090-5265-8AF218425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37C628C-905B-4163-C4E6-AD3737636C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A1E1357-8294-B042-36CA-EAE5B9FB00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64C504-6C49-45B6-8350-CF6C8DEE3240}" type="datetimeFigureOut">
              <a:rPr lang="ko-KR" altLang="en-US" smtClean="0"/>
              <a:t>2022-06-03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A8AA194-A765-3815-3075-A467A4BB1F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58CEAE1-623F-7FFC-14ED-485412627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AC4BD-14AB-44D3-A063-A195659963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16100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10107B-FA26-ED61-8C1E-4E57CFF81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0DACA0E-73A1-5C68-17E6-E45935F2DA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4DF51A-E1B7-3E9D-C7AA-2E8C39D5AE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64C504-6C49-45B6-8350-CF6C8DEE3240}" type="datetimeFigureOut">
              <a:rPr lang="ko-KR" altLang="en-US" smtClean="0"/>
              <a:t>2022-06-03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9572AB4-46E2-50BA-7B41-9895AA2402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1AC0176-296E-85A0-0652-0840BABB5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AC4BD-14AB-44D3-A063-A195659963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92205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DEEB64-EA16-C6C4-9569-2047EB6BF8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294E86A-FB13-1DDC-5C58-5CD792AB89E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B4D82C1-04BB-C829-0992-01FFC9B809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9413D73-1596-8247-9692-084E41BD40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64C504-6C49-45B6-8350-CF6C8DEE3240}" type="datetimeFigureOut">
              <a:rPr lang="ko-KR" altLang="en-US" smtClean="0"/>
              <a:t>2022-06-03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7239CA0-03D3-0FB6-42BB-A27EFFDE1F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AA25867-C405-96E5-8E1F-07E9D7FF5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AC4BD-14AB-44D3-A063-A195659963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92183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238859-7F14-DDBA-4DF8-AF5062AB27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AE97E05-1AC8-2C16-4B83-5D30975679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9F4ECDA-20F2-2539-CC85-35CACF7828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D2EB202-DC99-8F21-8141-935C579D8DC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454C6AD-723E-804A-943B-9A5388254C8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6D16CF3-EC64-8B4B-3DF8-C6BFDB4068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64C504-6C49-45B6-8350-CF6C8DEE3240}" type="datetimeFigureOut">
              <a:rPr lang="ko-KR" altLang="en-US" smtClean="0"/>
              <a:t>2022-06-03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52CE76E-971F-55A1-2334-4F4795E7A8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5E73ED7-F857-81C5-BEA8-DA89A4D19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AC4BD-14AB-44D3-A063-A195659963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32508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E2D86A-D5E0-3FE2-3DBE-800A7140A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5FE6572-D142-3975-8BB3-0E398503B5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64C504-6C49-45B6-8350-CF6C8DEE3240}" type="datetimeFigureOut">
              <a:rPr lang="ko-KR" altLang="en-US" smtClean="0"/>
              <a:t>2022-06-03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7659546-5868-1BBE-78D3-935963FA9B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B53D273-B3F5-2F45-3D67-5FF02A0E5E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AC4BD-14AB-44D3-A063-A195659963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81635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B22EF04-AF7C-04FD-5DC5-24B1A5CE19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64C504-6C49-45B6-8350-CF6C8DEE3240}" type="datetimeFigureOut">
              <a:rPr lang="ko-KR" altLang="en-US" smtClean="0"/>
              <a:t>2022-06-03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C9B6D82-FBC1-1313-255E-9F5D42321C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292793E-A980-01CD-6CE2-A3C0801A06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AC4BD-14AB-44D3-A063-A195659963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99075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9F0344-8A09-3FD0-182F-8BBC644D2C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CC46F35-B2BF-5CE5-2AEF-46841AEE02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90322DF-9092-7317-AC05-DE8840465E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010C32B-F16A-6A9F-A150-07F6C7BBA3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64C504-6C49-45B6-8350-CF6C8DEE3240}" type="datetimeFigureOut">
              <a:rPr lang="ko-KR" altLang="en-US" smtClean="0"/>
              <a:t>2022-06-03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04D05E9-1087-1B00-4845-1380EC047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35DD40D-935B-E754-ED17-07E364254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AC4BD-14AB-44D3-A063-A195659963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66941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777791-645B-401F-21F0-4CE1C45BC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7599369-E40C-463E-6425-78F7CADF80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2BDFC19-01F9-855E-57BF-3A96BBDF4D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543C6F9-012C-83B1-EEFB-DF0545220A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64C504-6C49-45B6-8350-CF6C8DEE3240}" type="datetimeFigureOut">
              <a:rPr lang="ko-KR" altLang="en-US" smtClean="0"/>
              <a:t>2022-06-03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4ACD671-9971-8904-9611-8A17FE1B18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138BB5D-4B8A-8F96-A1A0-338BFDEBFC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AC4BD-14AB-44D3-A063-A195659963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95897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33FF8C9-1457-1D85-3FA0-2CA81908A9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7543141-1040-97AC-D093-2D2B007252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D2E72AF-C41C-5434-A1F6-54BB2866E04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64C504-6C49-45B6-8350-CF6C8DEE3240}" type="datetimeFigureOut">
              <a:rPr lang="ko-KR" altLang="en-US" smtClean="0"/>
              <a:t>2022-06-03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51833E0-CF65-DA95-A1AC-3291EF6EA9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3BC1334-5FA6-E162-F88F-4DB35A7F90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8AC4BD-14AB-44D3-A063-A195659963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548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30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747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E21D32-3DA1-4DBC-B581-C44CF7D45A3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sz="8800" i="1" dirty="0" err="1">
                <a:solidFill>
                  <a:srgbClr val="F0F8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Verdana Pro SemiBold" panose="020B0604020202020204" pitchFamily="34" charset="0"/>
              </a:rPr>
              <a:t>ShareShare</a:t>
            </a:r>
            <a:endParaRPr lang="ko-KR" altLang="en-US" sz="8800" i="1" dirty="0">
              <a:solidFill>
                <a:srgbClr val="F0F8FF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Verdana Pro SemiBold" panose="020B0604020202020204" pitchFamily="34" charset="0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78BCF87-542B-4393-A032-53EB5D6417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00760" y="4327527"/>
            <a:ext cx="10190480" cy="1655762"/>
          </a:xfrm>
        </p:spPr>
        <p:txBody>
          <a:bodyPr>
            <a:normAutofit fontScale="85000" lnSpcReduction="20000"/>
          </a:bodyPr>
          <a:lstStyle/>
          <a:p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Team. </a:t>
            </a:r>
            <a:r>
              <a:rPr lang="en-US" altLang="ko-KR" sz="3000" b="1" dirty="0">
                <a:solidFill>
                  <a:srgbClr val="FF99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&lt;TAG&gt;</a:t>
            </a:r>
          </a:p>
          <a:p>
            <a:pPr algn="r"/>
            <a:endParaRPr lang="en-US" altLang="ko-KR" dirty="0">
              <a:solidFill>
                <a:schemeClr val="bg1"/>
              </a:solidFill>
            </a:endParaRPr>
          </a:p>
          <a:p>
            <a:pPr algn="r"/>
            <a:endParaRPr lang="en-US" altLang="ko-KR" sz="16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r"/>
            <a:r>
              <a:rPr lang="ko-KR" altLang="en-US" sz="16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최락원</a:t>
            </a:r>
            <a:r>
              <a:rPr lang="en-US" altLang="ko-KR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김민수</a:t>
            </a:r>
            <a:r>
              <a:rPr lang="en-US" altLang="ko-KR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6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유종혁</a:t>
            </a:r>
            <a:r>
              <a:rPr lang="en-US" altLang="ko-KR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이은서</a:t>
            </a:r>
            <a:r>
              <a:rPr lang="en-US" altLang="ko-KR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이은지</a:t>
            </a:r>
            <a:r>
              <a:rPr lang="en-US" altLang="ko-KR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6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변승진</a:t>
            </a:r>
            <a:endParaRPr lang="ko-KR" altLang="en-US" sz="16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DCBB562-E202-4813-B17A-BAAFE11DDC55}"/>
              </a:ext>
            </a:extLst>
          </p:cNvPr>
          <p:cNvSpPr/>
          <p:nvPr/>
        </p:nvSpPr>
        <p:spPr>
          <a:xfrm>
            <a:off x="295562" y="304799"/>
            <a:ext cx="11619347" cy="6206837"/>
          </a:xfrm>
          <a:prstGeom prst="rect">
            <a:avLst/>
          </a:prstGeom>
          <a:noFill/>
          <a:ln w="57150">
            <a:solidFill>
              <a:srgbClr val="F0F8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5A7DFF-7DDB-4FDE-926E-0ACB2DE9D21D}"/>
              </a:ext>
            </a:extLst>
          </p:cNvPr>
          <p:cNvSpPr txBox="1"/>
          <p:nvPr/>
        </p:nvSpPr>
        <p:spPr>
          <a:xfrm>
            <a:off x="599440" y="529377"/>
            <a:ext cx="5644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0F8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Web</a:t>
            </a:r>
            <a:r>
              <a:rPr lang="ko-KR" altLang="en-US" dirty="0">
                <a:solidFill>
                  <a:srgbClr val="F0F8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dirty="0">
                <a:solidFill>
                  <a:srgbClr val="F0F8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Programming(002)</a:t>
            </a:r>
            <a:r>
              <a:rPr lang="ko-KR" altLang="en-US" dirty="0">
                <a:solidFill>
                  <a:srgbClr val="F0F8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dirty="0">
                <a:solidFill>
                  <a:srgbClr val="F0F8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Final-term Team Project</a:t>
            </a:r>
            <a:endParaRPr lang="ko-KR" altLang="en-US" dirty="0">
              <a:solidFill>
                <a:srgbClr val="F0F8F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4755FE-2226-4FD1-BBF9-9C1D1467A7F5}"/>
              </a:ext>
            </a:extLst>
          </p:cNvPr>
          <p:cNvSpPr txBox="1"/>
          <p:nvPr/>
        </p:nvSpPr>
        <p:spPr>
          <a:xfrm>
            <a:off x="4219943" y="3408217"/>
            <a:ext cx="3770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0F8FF"/>
                </a:solidFill>
                <a:latin typeface="Verdana Pro" panose="020B0604030504040204" pitchFamily="34" charset="0"/>
              </a:rPr>
              <a:t>: The Group Purchase Platform</a:t>
            </a:r>
            <a:endParaRPr lang="ko-KR" altLang="en-US" dirty="0">
              <a:solidFill>
                <a:srgbClr val="F0F8FF"/>
              </a:solidFill>
              <a:latin typeface="Verdana Pro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63304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1203E1-9435-436F-902E-B5EDE7D8F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ShareShare</a:t>
            </a:r>
            <a:r>
              <a:rPr lang="en-US" altLang="ko-KR" dirty="0"/>
              <a:t>-</a:t>
            </a:r>
            <a:r>
              <a:rPr lang="ko-KR" altLang="en-US" dirty="0"/>
              <a:t>상세 페이지</a:t>
            </a: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00572D6D-560F-41BB-BB3D-223BBA9A223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/>
              <a:t>ShareShare-</a:t>
            </a:r>
            <a:r>
              <a:rPr lang="ko-KR" altLang="en-US"/>
              <a:t>헤더</a:t>
            </a:r>
            <a:r>
              <a:rPr lang="en-US" altLang="ko-KR"/>
              <a:t>, </a:t>
            </a:r>
            <a:r>
              <a:rPr lang="ko-KR" altLang="en-US"/>
              <a:t>메뉴 바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39A66C1-6D79-4814-A55F-EAD0AFD8FA8A}"/>
              </a:ext>
            </a:extLst>
          </p:cNvPr>
          <p:cNvSpPr/>
          <p:nvPr/>
        </p:nvSpPr>
        <p:spPr>
          <a:xfrm>
            <a:off x="0" y="0"/>
            <a:ext cx="12192000" cy="1483360"/>
          </a:xfrm>
          <a:prstGeom prst="rect">
            <a:avLst/>
          </a:prstGeom>
          <a:solidFill>
            <a:srgbClr val="4747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2AC5748C-93BA-422C-A1A6-9AAA30B9570C}"/>
              </a:ext>
            </a:extLst>
          </p:cNvPr>
          <p:cNvSpPr txBox="1">
            <a:spLocks/>
          </p:cNvSpPr>
          <p:nvPr/>
        </p:nvSpPr>
        <p:spPr>
          <a:xfrm>
            <a:off x="563880" y="78898"/>
            <a:ext cx="1162812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6000" i="1" dirty="0" err="1">
                <a:solidFill>
                  <a:srgbClr val="F0F8FF"/>
                </a:solidFill>
                <a:latin typeface="Verdana Pro SemiBold" panose="020B0704030504040204" pitchFamily="34" charset="0"/>
                <a:ea typeface="나눔스퀘어 ExtraBold" panose="020B0600000101010101" pitchFamily="50" charset="-127"/>
              </a:rPr>
              <a:t>ShareShare</a:t>
            </a:r>
            <a:r>
              <a:rPr lang="en-US" altLang="ko-KR" sz="6000" i="1" dirty="0">
                <a:solidFill>
                  <a:srgbClr val="F0F8FF"/>
                </a:solidFill>
                <a:latin typeface="Verdana Pro SemiBold" panose="020B0704030504040204" pitchFamily="34" charset="0"/>
                <a:ea typeface="나눔스퀘어 ExtraBold" panose="020B0600000101010101" pitchFamily="50" charset="-127"/>
              </a:rPr>
              <a:t> </a:t>
            </a:r>
            <a:r>
              <a:rPr lang="en-US" altLang="ko-KR" sz="6000" dirty="0">
                <a:solidFill>
                  <a:srgbClr val="F0F8FF"/>
                </a:solidFill>
                <a:latin typeface="Verdana Pro SemiBold" panose="020B0704030504040204" pitchFamily="34" charset="0"/>
                <a:ea typeface="나눔스퀘어 ExtraBold" panose="020B0600000101010101" pitchFamily="50" charset="-127"/>
              </a:rPr>
              <a:t>– </a:t>
            </a:r>
            <a:r>
              <a:rPr lang="en-US" altLang="ko-KR" sz="3900" dirty="0">
                <a:solidFill>
                  <a:srgbClr val="F0F8FF"/>
                </a:solidFill>
                <a:latin typeface="Verdana Pro SemiBold" panose="020B0704030504040204" pitchFamily="34" charset="0"/>
                <a:ea typeface="나눔스퀘어 ExtraBold" panose="020B0600000101010101" pitchFamily="50" charset="-127"/>
              </a:rPr>
              <a:t>Main Page</a:t>
            </a:r>
            <a:endParaRPr lang="ko-KR" altLang="en-US" sz="3900" dirty="0">
              <a:solidFill>
                <a:srgbClr val="F0F8F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0DEA764-70D6-42F2-926F-45C80F5090EB}"/>
              </a:ext>
            </a:extLst>
          </p:cNvPr>
          <p:cNvSpPr txBox="1"/>
          <p:nvPr/>
        </p:nvSpPr>
        <p:spPr>
          <a:xfrm>
            <a:off x="328687" y="2729782"/>
            <a:ext cx="54532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The Main page shows a list of products, navigation bar, search window, and sorting option.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25FB043B-B948-4E94-8A0F-CBC7B307A97D}"/>
              </a:ext>
            </a:extLst>
          </p:cNvPr>
          <p:cNvGrpSpPr/>
          <p:nvPr/>
        </p:nvGrpSpPr>
        <p:grpSpPr>
          <a:xfrm>
            <a:off x="550771" y="2055813"/>
            <a:ext cx="1937086" cy="572460"/>
            <a:chOff x="550771" y="2055813"/>
            <a:chExt cx="1937086" cy="57246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D83E740-13E3-4A93-9621-EF1E6FC8D868}"/>
                </a:ext>
              </a:extLst>
            </p:cNvPr>
            <p:cNvSpPr txBox="1"/>
            <p:nvPr/>
          </p:nvSpPr>
          <p:spPr>
            <a:xfrm>
              <a:off x="598228" y="2072018"/>
              <a:ext cx="188962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Main page</a:t>
              </a:r>
              <a:endParaRPr lang="ko-KR" altLang="en-US" sz="28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1CD7DC01-18D9-425E-9177-57ED10FB3AF1}"/>
                </a:ext>
              </a:extLst>
            </p:cNvPr>
            <p:cNvSpPr/>
            <p:nvPr/>
          </p:nvSpPr>
          <p:spPr>
            <a:xfrm>
              <a:off x="550771" y="2055813"/>
              <a:ext cx="1937086" cy="572460"/>
            </a:xfrm>
            <a:prstGeom prst="rect">
              <a:avLst/>
            </a:prstGeom>
            <a:noFill/>
            <a:ln w="57150"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41E4D4E2-9B6E-483E-A22C-B04E0FB34932}"/>
              </a:ext>
            </a:extLst>
          </p:cNvPr>
          <p:cNvGrpSpPr/>
          <p:nvPr/>
        </p:nvGrpSpPr>
        <p:grpSpPr>
          <a:xfrm>
            <a:off x="550770" y="3846768"/>
            <a:ext cx="1937086" cy="572460"/>
            <a:chOff x="503313" y="3573178"/>
            <a:chExt cx="1937086" cy="57246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6830363-A59D-46CF-A443-8FCEC06BCF40}"/>
                </a:ext>
              </a:extLst>
            </p:cNvPr>
            <p:cNvSpPr txBox="1"/>
            <p:nvPr/>
          </p:nvSpPr>
          <p:spPr>
            <a:xfrm>
              <a:off x="689315" y="3589383"/>
              <a:ext cx="160332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Function</a:t>
              </a:r>
              <a:endParaRPr lang="ko-KR" altLang="en-US" sz="28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5909275A-0103-4EF1-AE8E-2950F0085D7D}"/>
                </a:ext>
              </a:extLst>
            </p:cNvPr>
            <p:cNvSpPr/>
            <p:nvPr/>
          </p:nvSpPr>
          <p:spPr>
            <a:xfrm>
              <a:off x="503313" y="3573178"/>
              <a:ext cx="1937086" cy="572460"/>
            </a:xfrm>
            <a:prstGeom prst="rect">
              <a:avLst/>
            </a:prstGeom>
            <a:noFill/>
            <a:ln w="57150">
              <a:solidFill>
                <a:srgbClr val="B4C7E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56D88B59-B14C-4D19-B692-EDB88761D405}"/>
              </a:ext>
            </a:extLst>
          </p:cNvPr>
          <p:cNvSpPr txBox="1"/>
          <p:nvPr/>
        </p:nvSpPr>
        <p:spPr>
          <a:xfrm>
            <a:off x="328687" y="4484511"/>
            <a:ext cx="60960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Searching : user can search the product by insert 		          some words.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Sorting : user can sort products to other options</a:t>
            </a:r>
          </a:p>
          <a:p>
            <a:r>
              <a:rPr lang="en-US" altLang="ko-KR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		(recent, like, Top price, Low price)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Paging : if the number of products bigger than eight,</a:t>
            </a:r>
          </a:p>
          <a:p>
            <a:pPr lvl="2"/>
            <a:r>
              <a:rPr lang="en-US" altLang="ko-KR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   main page can shows other products to</a:t>
            </a:r>
          </a:p>
          <a:p>
            <a:pPr lvl="2"/>
            <a:r>
              <a:rPr lang="en-US" altLang="ko-KR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  next page or previous page.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826CF53-C85A-6E73-2AF3-F3EACDB9E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1064" y="2231846"/>
            <a:ext cx="5292500" cy="378547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123963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1203E1-9435-436F-902E-B5EDE7D8F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ShareShare</a:t>
            </a:r>
            <a:r>
              <a:rPr lang="en-US" altLang="ko-KR" dirty="0"/>
              <a:t>-</a:t>
            </a:r>
            <a:r>
              <a:rPr lang="ko-KR" altLang="en-US" dirty="0"/>
              <a:t>상세 페이지</a:t>
            </a: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00572D6D-560F-41BB-BB3D-223BBA9A223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/>
              <a:t>ShareShare-</a:t>
            </a:r>
            <a:r>
              <a:rPr lang="ko-KR" altLang="en-US"/>
              <a:t>헤더</a:t>
            </a:r>
            <a:r>
              <a:rPr lang="en-US" altLang="ko-KR"/>
              <a:t>, </a:t>
            </a:r>
            <a:r>
              <a:rPr lang="ko-KR" altLang="en-US"/>
              <a:t>메뉴 바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39A66C1-6D79-4814-A55F-EAD0AFD8FA8A}"/>
              </a:ext>
            </a:extLst>
          </p:cNvPr>
          <p:cNvSpPr/>
          <p:nvPr/>
        </p:nvSpPr>
        <p:spPr>
          <a:xfrm>
            <a:off x="0" y="0"/>
            <a:ext cx="12192000" cy="1483360"/>
          </a:xfrm>
          <a:prstGeom prst="rect">
            <a:avLst/>
          </a:prstGeom>
          <a:solidFill>
            <a:srgbClr val="4747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2AC5748C-93BA-422C-A1A6-9AAA30B9570C}"/>
              </a:ext>
            </a:extLst>
          </p:cNvPr>
          <p:cNvSpPr txBox="1">
            <a:spLocks/>
          </p:cNvSpPr>
          <p:nvPr/>
        </p:nvSpPr>
        <p:spPr>
          <a:xfrm>
            <a:off x="563880" y="78898"/>
            <a:ext cx="1162812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6000" i="1" dirty="0" err="1">
                <a:solidFill>
                  <a:srgbClr val="F0F8FF"/>
                </a:solidFill>
                <a:latin typeface="Verdana Pro SemiBold" panose="020B0704030504040204" pitchFamily="34" charset="0"/>
                <a:ea typeface="나눔스퀘어 ExtraBold" panose="020B0600000101010101" pitchFamily="50" charset="-127"/>
              </a:rPr>
              <a:t>ShareShare</a:t>
            </a:r>
            <a:r>
              <a:rPr lang="en-US" altLang="ko-KR" sz="6000" i="1" dirty="0">
                <a:solidFill>
                  <a:srgbClr val="F0F8FF"/>
                </a:solidFill>
                <a:latin typeface="Verdana Pro SemiBold" panose="020B0704030504040204" pitchFamily="34" charset="0"/>
                <a:ea typeface="나눔스퀘어 ExtraBold" panose="020B0600000101010101" pitchFamily="50" charset="-127"/>
              </a:rPr>
              <a:t> </a:t>
            </a:r>
            <a:r>
              <a:rPr lang="en-US" altLang="ko-KR" sz="6000" dirty="0">
                <a:solidFill>
                  <a:srgbClr val="F0F8FF"/>
                </a:solidFill>
                <a:latin typeface="Verdana Pro SemiBold" panose="020B0704030504040204" pitchFamily="34" charset="0"/>
                <a:ea typeface="나눔스퀘어 ExtraBold" panose="020B0600000101010101" pitchFamily="50" charset="-127"/>
              </a:rPr>
              <a:t>– </a:t>
            </a:r>
            <a:r>
              <a:rPr lang="en-US" altLang="ko-KR" sz="3900" dirty="0">
                <a:solidFill>
                  <a:srgbClr val="F0F8FF"/>
                </a:solidFill>
                <a:latin typeface="Verdana Pro SemiBold" panose="020B0704030504040204" pitchFamily="34" charset="0"/>
                <a:ea typeface="나눔스퀘어 ExtraBold" panose="020B0600000101010101" pitchFamily="50" charset="-127"/>
              </a:rPr>
              <a:t>Main Page(searching)</a:t>
            </a:r>
            <a:endParaRPr lang="ko-KR" altLang="en-US" sz="3900" dirty="0">
              <a:solidFill>
                <a:srgbClr val="F0F8F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566FF154-94A8-2D65-F221-A2B8551B43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989" y="2631505"/>
            <a:ext cx="4488411" cy="321034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0" name="화살표: 아래쪽 19">
            <a:extLst>
              <a:ext uri="{FF2B5EF4-FFF2-40B4-BE49-F238E27FC236}">
                <a16:creationId xmlns:a16="http://schemas.microsoft.com/office/drawing/2014/main" id="{55CF43F7-7EA6-60FD-1D2E-A517D1D05A24}"/>
              </a:ext>
            </a:extLst>
          </p:cNvPr>
          <p:cNvSpPr/>
          <p:nvPr/>
        </p:nvSpPr>
        <p:spPr>
          <a:xfrm rot="16200000">
            <a:off x="5414898" y="3992494"/>
            <a:ext cx="732331" cy="833079"/>
          </a:xfrm>
          <a:prstGeom prst="downArrow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B8396DF-57B6-40C2-DCB9-2557C42E0519}"/>
              </a:ext>
            </a:extLst>
          </p:cNvPr>
          <p:cNvSpPr txBox="1"/>
          <p:nvPr/>
        </p:nvSpPr>
        <p:spPr>
          <a:xfrm>
            <a:off x="489989" y="1819293"/>
            <a:ext cx="486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ex)</a:t>
            </a:r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636C49E-4D36-5581-A83C-8A4F00E950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3727" y="2631505"/>
            <a:ext cx="4983470" cy="321034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417C18C-A221-1E9E-3B61-EB2FCBE0F0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2561" y="2141745"/>
            <a:ext cx="3077004" cy="112410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310A4357-D524-4963-25B7-B775F582A80F}"/>
              </a:ext>
            </a:extLst>
          </p:cNvPr>
          <p:cNvSpPr/>
          <p:nvPr/>
        </p:nvSpPr>
        <p:spPr>
          <a:xfrm>
            <a:off x="6740745" y="3429000"/>
            <a:ext cx="1515259" cy="1515259"/>
          </a:xfrm>
          <a:prstGeom prst="roundRect">
            <a:avLst/>
          </a:prstGeom>
          <a:noFill/>
          <a:ln w="38100">
            <a:solidFill>
              <a:srgbClr val="FF99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6923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1203E1-9435-436F-902E-B5EDE7D8F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ShareShare</a:t>
            </a:r>
            <a:r>
              <a:rPr lang="en-US" altLang="ko-KR" dirty="0"/>
              <a:t>-</a:t>
            </a:r>
            <a:r>
              <a:rPr lang="ko-KR" altLang="en-US" dirty="0"/>
              <a:t>상세 페이지</a:t>
            </a: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00572D6D-560F-41BB-BB3D-223BBA9A223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/>
              <a:t>ShareShare-</a:t>
            </a:r>
            <a:r>
              <a:rPr lang="ko-KR" altLang="en-US"/>
              <a:t>헤더</a:t>
            </a:r>
            <a:r>
              <a:rPr lang="en-US" altLang="ko-KR"/>
              <a:t>, </a:t>
            </a:r>
            <a:r>
              <a:rPr lang="ko-KR" altLang="en-US"/>
              <a:t>메뉴 바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39A66C1-6D79-4814-A55F-EAD0AFD8FA8A}"/>
              </a:ext>
            </a:extLst>
          </p:cNvPr>
          <p:cNvSpPr/>
          <p:nvPr/>
        </p:nvSpPr>
        <p:spPr>
          <a:xfrm>
            <a:off x="0" y="0"/>
            <a:ext cx="12192000" cy="1483360"/>
          </a:xfrm>
          <a:prstGeom prst="rect">
            <a:avLst/>
          </a:prstGeom>
          <a:solidFill>
            <a:srgbClr val="4747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2AC5748C-93BA-422C-A1A6-9AAA30B9570C}"/>
              </a:ext>
            </a:extLst>
          </p:cNvPr>
          <p:cNvSpPr txBox="1">
            <a:spLocks/>
          </p:cNvSpPr>
          <p:nvPr/>
        </p:nvSpPr>
        <p:spPr>
          <a:xfrm>
            <a:off x="563880" y="78898"/>
            <a:ext cx="1162812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6000" i="1" dirty="0" err="1">
                <a:solidFill>
                  <a:srgbClr val="F0F8FF"/>
                </a:solidFill>
                <a:latin typeface="Verdana Pro SemiBold" panose="020B0704030504040204" pitchFamily="34" charset="0"/>
                <a:ea typeface="나눔스퀘어 ExtraBold" panose="020B0600000101010101" pitchFamily="50" charset="-127"/>
              </a:rPr>
              <a:t>ShareShare</a:t>
            </a:r>
            <a:r>
              <a:rPr lang="en-US" altLang="ko-KR" sz="6000" i="1" dirty="0">
                <a:solidFill>
                  <a:srgbClr val="F0F8FF"/>
                </a:solidFill>
                <a:latin typeface="Verdana Pro SemiBold" panose="020B0704030504040204" pitchFamily="34" charset="0"/>
                <a:ea typeface="나눔스퀘어 ExtraBold" panose="020B0600000101010101" pitchFamily="50" charset="-127"/>
              </a:rPr>
              <a:t> </a:t>
            </a:r>
            <a:r>
              <a:rPr lang="en-US" altLang="ko-KR" sz="6000" dirty="0">
                <a:solidFill>
                  <a:srgbClr val="F0F8FF"/>
                </a:solidFill>
                <a:latin typeface="Verdana Pro SemiBold" panose="020B0704030504040204" pitchFamily="34" charset="0"/>
                <a:ea typeface="나눔스퀘어 ExtraBold" panose="020B0600000101010101" pitchFamily="50" charset="-127"/>
              </a:rPr>
              <a:t>– </a:t>
            </a:r>
            <a:r>
              <a:rPr lang="en-US" altLang="ko-KR" sz="3900" dirty="0">
                <a:solidFill>
                  <a:srgbClr val="F0F8FF"/>
                </a:solidFill>
                <a:latin typeface="Verdana Pro SemiBold" panose="020B0704030504040204" pitchFamily="34" charset="0"/>
                <a:ea typeface="나눔스퀘어 ExtraBold" panose="020B0600000101010101" pitchFamily="50" charset="-127"/>
              </a:rPr>
              <a:t>Main Page(sorting)</a:t>
            </a:r>
            <a:endParaRPr lang="ko-KR" altLang="en-US" sz="3900" dirty="0">
              <a:solidFill>
                <a:srgbClr val="F0F8F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0" name="화살표: 아래쪽 19">
            <a:extLst>
              <a:ext uri="{FF2B5EF4-FFF2-40B4-BE49-F238E27FC236}">
                <a16:creationId xmlns:a16="http://schemas.microsoft.com/office/drawing/2014/main" id="{55CF43F7-7EA6-60FD-1D2E-A517D1D05A24}"/>
              </a:ext>
            </a:extLst>
          </p:cNvPr>
          <p:cNvSpPr/>
          <p:nvPr/>
        </p:nvSpPr>
        <p:spPr>
          <a:xfrm rot="16200000">
            <a:off x="5592698" y="3942788"/>
            <a:ext cx="732331" cy="833079"/>
          </a:xfrm>
          <a:prstGeom prst="downArrow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B8396DF-57B6-40C2-DCB9-2557C42E0519}"/>
              </a:ext>
            </a:extLst>
          </p:cNvPr>
          <p:cNvSpPr txBox="1"/>
          <p:nvPr/>
        </p:nvSpPr>
        <p:spPr>
          <a:xfrm>
            <a:off x="667789" y="1769587"/>
            <a:ext cx="486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ex)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5DD476D-5C59-FC54-8CFA-5BAF445200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465" y="2644827"/>
            <a:ext cx="4728722" cy="3429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68EFA21-2E2B-3CA6-1384-6A65007157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089"/>
          <a:stretch/>
        </p:blipFill>
        <p:spPr>
          <a:xfrm>
            <a:off x="4601833" y="1872734"/>
            <a:ext cx="2502595" cy="141812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D9012AD-12C9-9A2F-8561-1C2FE86AE9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5540" y="2644827"/>
            <a:ext cx="4728722" cy="3429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88356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1203E1-9435-436F-902E-B5EDE7D8F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ShareShare</a:t>
            </a:r>
            <a:r>
              <a:rPr lang="en-US" altLang="ko-KR" dirty="0"/>
              <a:t>-</a:t>
            </a:r>
            <a:r>
              <a:rPr lang="ko-KR" altLang="en-US" dirty="0"/>
              <a:t>상세 페이지</a:t>
            </a: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00572D6D-560F-41BB-BB3D-223BBA9A223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/>
              <a:t>ShareShare-</a:t>
            </a:r>
            <a:r>
              <a:rPr lang="ko-KR" altLang="en-US"/>
              <a:t>헤더</a:t>
            </a:r>
            <a:r>
              <a:rPr lang="en-US" altLang="ko-KR"/>
              <a:t>, </a:t>
            </a:r>
            <a:r>
              <a:rPr lang="ko-KR" altLang="en-US"/>
              <a:t>메뉴 바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39A66C1-6D79-4814-A55F-EAD0AFD8FA8A}"/>
              </a:ext>
            </a:extLst>
          </p:cNvPr>
          <p:cNvSpPr/>
          <p:nvPr/>
        </p:nvSpPr>
        <p:spPr>
          <a:xfrm>
            <a:off x="0" y="0"/>
            <a:ext cx="12192000" cy="1483360"/>
          </a:xfrm>
          <a:prstGeom prst="rect">
            <a:avLst/>
          </a:prstGeom>
          <a:solidFill>
            <a:srgbClr val="4747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2AC5748C-93BA-422C-A1A6-9AAA30B9570C}"/>
              </a:ext>
            </a:extLst>
          </p:cNvPr>
          <p:cNvSpPr txBox="1">
            <a:spLocks/>
          </p:cNvSpPr>
          <p:nvPr/>
        </p:nvSpPr>
        <p:spPr>
          <a:xfrm>
            <a:off x="563880" y="78898"/>
            <a:ext cx="1162812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6000" i="1" dirty="0" err="1">
                <a:solidFill>
                  <a:srgbClr val="F0F8FF"/>
                </a:solidFill>
                <a:latin typeface="Verdana Pro SemiBold" panose="020B0704030504040204" pitchFamily="34" charset="0"/>
                <a:ea typeface="나눔스퀘어 ExtraBold" panose="020B0600000101010101" pitchFamily="50" charset="-127"/>
              </a:rPr>
              <a:t>ShareShare</a:t>
            </a:r>
            <a:r>
              <a:rPr lang="en-US" altLang="ko-KR" sz="6000" i="1" dirty="0">
                <a:solidFill>
                  <a:srgbClr val="F0F8FF"/>
                </a:solidFill>
                <a:latin typeface="Verdana Pro SemiBold" panose="020B0704030504040204" pitchFamily="34" charset="0"/>
                <a:ea typeface="나눔스퀘어 ExtraBold" panose="020B0600000101010101" pitchFamily="50" charset="-127"/>
              </a:rPr>
              <a:t> </a:t>
            </a:r>
            <a:r>
              <a:rPr lang="en-US" altLang="ko-KR" sz="6000" dirty="0">
                <a:solidFill>
                  <a:srgbClr val="F0F8FF"/>
                </a:solidFill>
                <a:latin typeface="Verdana Pro SemiBold" panose="020B0704030504040204" pitchFamily="34" charset="0"/>
                <a:ea typeface="나눔스퀘어 ExtraBold" panose="020B0600000101010101" pitchFamily="50" charset="-127"/>
              </a:rPr>
              <a:t>– </a:t>
            </a:r>
            <a:r>
              <a:rPr lang="en-US" altLang="ko-KR" sz="3900" dirty="0">
                <a:solidFill>
                  <a:srgbClr val="F0F8FF"/>
                </a:solidFill>
                <a:latin typeface="Verdana Pro SemiBold" panose="020B0704030504040204" pitchFamily="34" charset="0"/>
                <a:ea typeface="나눔스퀘어 ExtraBold" panose="020B0600000101010101" pitchFamily="50" charset="-127"/>
              </a:rPr>
              <a:t>Main Page(paging)</a:t>
            </a:r>
            <a:endParaRPr lang="ko-KR" altLang="en-US" sz="3900" dirty="0">
              <a:solidFill>
                <a:srgbClr val="F0F8F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B8396DF-57B6-40C2-DCB9-2557C42E0519}"/>
              </a:ext>
            </a:extLst>
          </p:cNvPr>
          <p:cNvSpPr txBox="1"/>
          <p:nvPr/>
        </p:nvSpPr>
        <p:spPr>
          <a:xfrm>
            <a:off x="667789" y="1769587"/>
            <a:ext cx="486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ex)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2968667-84D4-8C19-58D3-88356BCE92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789" y="2614224"/>
            <a:ext cx="4699195" cy="345406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BA5ED36-B64E-22FC-173E-90DB91373DF5}"/>
              </a:ext>
            </a:extLst>
          </p:cNvPr>
          <p:cNvSpPr txBox="1"/>
          <p:nvPr/>
        </p:nvSpPr>
        <p:spPr>
          <a:xfrm>
            <a:off x="2281382" y="6299200"/>
            <a:ext cx="1212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▲ </a:t>
            </a:r>
            <a:r>
              <a:rPr lang="en-US" altLang="ko-KR" dirty="0"/>
              <a:t>Page 1</a:t>
            </a:r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CB1F025-F873-B96C-F57B-35B24B4EC1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7940" y="2614224"/>
            <a:ext cx="4829159" cy="345406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BE75CB6-A256-335F-A7D5-3923EBD7D131}"/>
              </a:ext>
            </a:extLst>
          </p:cNvPr>
          <p:cNvSpPr/>
          <p:nvPr/>
        </p:nvSpPr>
        <p:spPr>
          <a:xfrm>
            <a:off x="2281382" y="5449454"/>
            <a:ext cx="1515259" cy="399968"/>
          </a:xfrm>
          <a:prstGeom prst="roundRect">
            <a:avLst/>
          </a:prstGeom>
          <a:noFill/>
          <a:ln w="38100">
            <a:solidFill>
              <a:srgbClr val="FF99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CBD5B075-85A9-B4FF-46D2-CAB650C8B5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3881" y="3671546"/>
            <a:ext cx="3677163" cy="7525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33C986D-F0FF-DB31-7A94-E082CD2FD6DE}"/>
              </a:ext>
            </a:extLst>
          </p:cNvPr>
          <p:cNvSpPr txBox="1"/>
          <p:nvPr/>
        </p:nvSpPr>
        <p:spPr>
          <a:xfrm>
            <a:off x="8186423" y="6299200"/>
            <a:ext cx="1212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▲ </a:t>
            </a:r>
            <a:r>
              <a:rPr lang="en-US" altLang="ko-KR" dirty="0"/>
              <a:t>Page 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90817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1203E1-9435-436F-902E-B5EDE7D8F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ShareShare</a:t>
            </a:r>
            <a:r>
              <a:rPr lang="en-US" altLang="ko-KR" dirty="0"/>
              <a:t>-</a:t>
            </a:r>
            <a:r>
              <a:rPr lang="ko-KR" altLang="en-US" dirty="0"/>
              <a:t>상세 페이지</a:t>
            </a: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00572D6D-560F-41BB-BB3D-223BBA9A223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/>
              <a:t>ShareShare-</a:t>
            </a:r>
            <a:r>
              <a:rPr lang="ko-KR" altLang="en-US"/>
              <a:t>헤더</a:t>
            </a:r>
            <a:r>
              <a:rPr lang="en-US" altLang="ko-KR"/>
              <a:t>, </a:t>
            </a:r>
            <a:r>
              <a:rPr lang="ko-KR" altLang="en-US"/>
              <a:t>메뉴 바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39A66C1-6D79-4814-A55F-EAD0AFD8FA8A}"/>
              </a:ext>
            </a:extLst>
          </p:cNvPr>
          <p:cNvSpPr/>
          <p:nvPr/>
        </p:nvSpPr>
        <p:spPr>
          <a:xfrm>
            <a:off x="0" y="0"/>
            <a:ext cx="12192000" cy="1483360"/>
          </a:xfrm>
          <a:prstGeom prst="rect">
            <a:avLst/>
          </a:prstGeom>
          <a:solidFill>
            <a:srgbClr val="4747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2AC5748C-93BA-422C-A1A6-9AAA30B9570C}"/>
              </a:ext>
            </a:extLst>
          </p:cNvPr>
          <p:cNvSpPr txBox="1">
            <a:spLocks/>
          </p:cNvSpPr>
          <p:nvPr/>
        </p:nvSpPr>
        <p:spPr>
          <a:xfrm>
            <a:off x="563880" y="78898"/>
            <a:ext cx="1162812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6000" i="1" dirty="0" err="1">
                <a:solidFill>
                  <a:srgbClr val="F0F8FF"/>
                </a:solidFill>
                <a:latin typeface="Verdana Pro SemiBold" panose="020B0704030504040204" pitchFamily="34" charset="0"/>
                <a:ea typeface="나눔스퀘어 ExtraBold" panose="020B0600000101010101" pitchFamily="50" charset="-127"/>
              </a:rPr>
              <a:t>ShareShare</a:t>
            </a:r>
            <a:r>
              <a:rPr lang="en-US" altLang="ko-KR" sz="6000" i="1" dirty="0">
                <a:solidFill>
                  <a:srgbClr val="F0F8FF"/>
                </a:solidFill>
                <a:latin typeface="Verdana Pro SemiBold" panose="020B0704030504040204" pitchFamily="34" charset="0"/>
                <a:ea typeface="나눔스퀘어 ExtraBold" panose="020B0600000101010101" pitchFamily="50" charset="-127"/>
              </a:rPr>
              <a:t> </a:t>
            </a:r>
            <a:r>
              <a:rPr lang="en-US" altLang="ko-KR" sz="6000" dirty="0">
                <a:solidFill>
                  <a:srgbClr val="F0F8FF"/>
                </a:solidFill>
                <a:latin typeface="Verdana Pro SemiBold" panose="020B0704030504040204" pitchFamily="34" charset="0"/>
                <a:ea typeface="나눔스퀘어 ExtraBold" panose="020B0600000101010101" pitchFamily="50" charset="-127"/>
              </a:rPr>
              <a:t>– </a:t>
            </a:r>
            <a:r>
              <a:rPr lang="en-US" altLang="ko-KR" sz="3900" dirty="0">
                <a:solidFill>
                  <a:srgbClr val="F0F8FF"/>
                </a:solidFill>
                <a:latin typeface="Verdana Pro SemiBold" panose="020B0704030504040204" pitchFamily="34" charset="0"/>
                <a:ea typeface="나눔스퀘어 ExtraBold" panose="020B0600000101010101" pitchFamily="50" charset="-127"/>
              </a:rPr>
              <a:t>Product Information</a:t>
            </a:r>
            <a:endParaRPr lang="ko-KR" altLang="en-US" sz="3900" dirty="0">
              <a:solidFill>
                <a:srgbClr val="F0F8F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0DEA764-70D6-42F2-926F-45C80F5090EB}"/>
              </a:ext>
            </a:extLst>
          </p:cNvPr>
          <p:cNvSpPr txBox="1"/>
          <p:nvPr/>
        </p:nvSpPr>
        <p:spPr>
          <a:xfrm>
            <a:off x="328687" y="2729782"/>
            <a:ext cx="54532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The Info page shows a description of</a:t>
            </a:r>
            <a:br>
              <a:rPr lang="en-US" altLang="ko-KR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</a:br>
            <a:r>
              <a:rPr lang="en-US" altLang="ko-KR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the product, Group leader information,</a:t>
            </a:r>
            <a:br>
              <a:rPr lang="en-US" altLang="ko-KR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</a:br>
            <a:r>
              <a:rPr lang="en-US" altLang="ko-KR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and a degree of participation.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25FB043B-B948-4E94-8A0F-CBC7B307A97D}"/>
              </a:ext>
            </a:extLst>
          </p:cNvPr>
          <p:cNvGrpSpPr/>
          <p:nvPr/>
        </p:nvGrpSpPr>
        <p:grpSpPr>
          <a:xfrm>
            <a:off x="550771" y="2055813"/>
            <a:ext cx="1937086" cy="572460"/>
            <a:chOff x="550771" y="2055813"/>
            <a:chExt cx="1937086" cy="57246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D83E740-13E3-4A93-9621-EF1E6FC8D868}"/>
                </a:ext>
              </a:extLst>
            </p:cNvPr>
            <p:cNvSpPr txBox="1"/>
            <p:nvPr/>
          </p:nvSpPr>
          <p:spPr>
            <a:xfrm>
              <a:off x="598228" y="2072018"/>
              <a:ext cx="188962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Info page</a:t>
              </a:r>
              <a:endParaRPr lang="ko-KR" altLang="en-US" sz="28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1CD7DC01-18D9-425E-9177-57ED10FB3AF1}"/>
                </a:ext>
              </a:extLst>
            </p:cNvPr>
            <p:cNvSpPr/>
            <p:nvPr/>
          </p:nvSpPr>
          <p:spPr>
            <a:xfrm>
              <a:off x="550771" y="2055813"/>
              <a:ext cx="1937086" cy="572460"/>
            </a:xfrm>
            <a:prstGeom prst="rect">
              <a:avLst/>
            </a:prstGeom>
            <a:noFill/>
            <a:ln w="57150"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41E4D4E2-9B6E-483E-A22C-B04E0FB34932}"/>
              </a:ext>
            </a:extLst>
          </p:cNvPr>
          <p:cNvGrpSpPr/>
          <p:nvPr/>
        </p:nvGrpSpPr>
        <p:grpSpPr>
          <a:xfrm>
            <a:off x="550770" y="3846768"/>
            <a:ext cx="1937086" cy="572460"/>
            <a:chOff x="503313" y="3573178"/>
            <a:chExt cx="1937086" cy="57246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6830363-A59D-46CF-A443-8FCEC06BCF40}"/>
                </a:ext>
              </a:extLst>
            </p:cNvPr>
            <p:cNvSpPr txBox="1"/>
            <p:nvPr/>
          </p:nvSpPr>
          <p:spPr>
            <a:xfrm>
              <a:off x="689315" y="3589383"/>
              <a:ext cx="160332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Function</a:t>
              </a:r>
              <a:endParaRPr lang="ko-KR" altLang="en-US" sz="28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5909275A-0103-4EF1-AE8E-2950F0085D7D}"/>
                </a:ext>
              </a:extLst>
            </p:cNvPr>
            <p:cNvSpPr/>
            <p:nvPr/>
          </p:nvSpPr>
          <p:spPr>
            <a:xfrm>
              <a:off x="503313" y="3573178"/>
              <a:ext cx="1937086" cy="572460"/>
            </a:xfrm>
            <a:prstGeom prst="rect">
              <a:avLst/>
            </a:prstGeom>
            <a:noFill/>
            <a:ln w="57150">
              <a:solidFill>
                <a:srgbClr val="B4C7E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56D88B59-B14C-4D19-B692-EDB88761D405}"/>
              </a:ext>
            </a:extLst>
          </p:cNvPr>
          <p:cNvSpPr txBox="1"/>
          <p:nvPr/>
        </p:nvSpPr>
        <p:spPr>
          <a:xfrm>
            <a:off x="328687" y="4484511"/>
            <a:ext cx="518542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If user click the ‘Join’ button, the number of members is increased, and button changed to the ‘Disjoin’ button.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4EE1CF3-D366-50BA-A4F7-8288F7F30A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7313" y="2072018"/>
            <a:ext cx="6096000" cy="426243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6CF01AB8-F021-7440-FDCC-765151DAD719}"/>
              </a:ext>
            </a:extLst>
          </p:cNvPr>
          <p:cNvSpPr/>
          <p:nvPr/>
        </p:nvSpPr>
        <p:spPr>
          <a:xfrm>
            <a:off x="9051636" y="4171323"/>
            <a:ext cx="1486129" cy="429739"/>
          </a:xfrm>
          <a:prstGeom prst="roundRect">
            <a:avLst/>
          </a:prstGeom>
          <a:noFill/>
          <a:ln w="28575">
            <a:solidFill>
              <a:srgbClr val="B4C7E7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EAC6F753-B244-2A19-A610-EE91CF1E48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7312" y="2086539"/>
            <a:ext cx="6059875" cy="423339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46432BE5-7F72-A505-6F7B-D9661CD139A4}"/>
              </a:ext>
            </a:extLst>
          </p:cNvPr>
          <p:cNvSpPr/>
          <p:nvPr/>
        </p:nvSpPr>
        <p:spPr>
          <a:xfrm>
            <a:off x="8634627" y="3284951"/>
            <a:ext cx="2320146" cy="1679263"/>
          </a:xfrm>
          <a:prstGeom prst="roundRect">
            <a:avLst/>
          </a:prstGeom>
          <a:noFill/>
          <a:ln w="38100">
            <a:solidFill>
              <a:srgbClr val="FF99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6767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1203E1-9435-436F-902E-B5EDE7D8F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ShareShare</a:t>
            </a:r>
            <a:r>
              <a:rPr lang="en-US" altLang="ko-KR" dirty="0"/>
              <a:t>-</a:t>
            </a:r>
            <a:r>
              <a:rPr lang="ko-KR" altLang="en-US" dirty="0"/>
              <a:t>등록 페이지</a:t>
            </a: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998E5E01-9A29-4D16-BDC6-BD8243D43D40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/>
              <a:t>ShareShare-</a:t>
            </a:r>
            <a:r>
              <a:rPr lang="ko-KR" altLang="en-US"/>
              <a:t>헤더</a:t>
            </a:r>
            <a:r>
              <a:rPr lang="en-US" altLang="ko-KR"/>
              <a:t>, </a:t>
            </a:r>
            <a:r>
              <a:rPr lang="ko-KR" altLang="en-US"/>
              <a:t>메뉴 바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76F9B9B-FA22-4D1A-AD30-78255D9CD668}"/>
              </a:ext>
            </a:extLst>
          </p:cNvPr>
          <p:cNvSpPr/>
          <p:nvPr/>
        </p:nvSpPr>
        <p:spPr>
          <a:xfrm>
            <a:off x="0" y="0"/>
            <a:ext cx="12192000" cy="1483360"/>
          </a:xfrm>
          <a:prstGeom prst="rect">
            <a:avLst/>
          </a:prstGeom>
          <a:solidFill>
            <a:srgbClr val="4747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D202D9EB-A2C7-439A-85A2-08323F2548DA}"/>
              </a:ext>
            </a:extLst>
          </p:cNvPr>
          <p:cNvSpPr txBox="1">
            <a:spLocks/>
          </p:cNvSpPr>
          <p:nvPr/>
        </p:nvSpPr>
        <p:spPr>
          <a:xfrm>
            <a:off x="563880" y="7889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6000" i="1" dirty="0" err="1">
                <a:solidFill>
                  <a:srgbClr val="F0F8FF"/>
                </a:solidFill>
                <a:latin typeface="Verdana Pro SemiBold" panose="020B0704030504040204" pitchFamily="34" charset="0"/>
                <a:ea typeface="나눔스퀘어 ExtraBold" panose="020B0600000101010101" pitchFamily="50" charset="-127"/>
              </a:rPr>
              <a:t>ShareShare</a:t>
            </a:r>
            <a:r>
              <a:rPr lang="en-US" altLang="ko-KR" sz="6000" i="1" dirty="0">
                <a:solidFill>
                  <a:srgbClr val="F0F8FF"/>
                </a:solidFill>
                <a:latin typeface="Verdana Pro SemiBold" panose="020B0704030504040204" pitchFamily="34" charset="0"/>
                <a:ea typeface="나눔스퀘어 ExtraBold" panose="020B0600000101010101" pitchFamily="50" charset="-127"/>
              </a:rPr>
              <a:t> </a:t>
            </a:r>
            <a:r>
              <a:rPr lang="en-US" altLang="ko-KR" sz="6000" dirty="0">
                <a:solidFill>
                  <a:srgbClr val="F0F8FF"/>
                </a:solidFill>
                <a:latin typeface="Verdana Pro SemiBold" panose="020B0704030504040204" pitchFamily="34" charset="0"/>
                <a:ea typeface="나눔스퀘어 ExtraBold" panose="020B0600000101010101" pitchFamily="50" charset="-127"/>
              </a:rPr>
              <a:t>– </a:t>
            </a:r>
            <a:r>
              <a:rPr lang="en-US" altLang="ko-KR" sz="4800" dirty="0">
                <a:solidFill>
                  <a:srgbClr val="F0F8FF"/>
                </a:solidFill>
                <a:latin typeface="Verdana Pro SemiBold" panose="020B0704030504040204" pitchFamily="34" charset="0"/>
                <a:ea typeface="나눔스퀘어 ExtraBold" panose="020B0600000101010101" pitchFamily="50" charset="-127"/>
              </a:rPr>
              <a:t>Making group</a:t>
            </a:r>
            <a:endParaRPr lang="ko-KR" altLang="en-US" sz="4800" dirty="0">
              <a:solidFill>
                <a:srgbClr val="F0F8F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5B39059-1AE3-48F6-878F-BF20BE681E65}"/>
              </a:ext>
            </a:extLst>
          </p:cNvPr>
          <p:cNvGrpSpPr/>
          <p:nvPr/>
        </p:nvGrpSpPr>
        <p:grpSpPr>
          <a:xfrm>
            <a:off x="550771" y="2055813"/>
            <a:ext cx="1937086" cy="572460"/>
            <a:chOff x="550771" y="2055813"/>
            <a:chExt cx="1937086" cy="57246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7D93EC8-C577-4F1E-AC97-A2F8D3969F1D}"/>
                </a:ext>
              </a:extLst>
            </p:cNvPr>
            <p:cNvSpPr txBox="1"/>
            <p:nvPr/>
          </p:nvSpPr>
          <p:spPr>
            <a:xfrm>
              <a:off x="598228" y="2124919"/>
              <a:ext cx="188962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Group page</a:t>
              </a:r>
              <a:endParaRPr lang="ko-KR" altLang="en-US" sz="2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032F946-B15D-4DCD-9567-AC7BDAC84521}"/>
                </a:ext>
              </a:extLst>
            </p:cNvPr>
            <p:cNvSpPr/>
            <p:nvPr/>
          </p:nvSpPr>
          <p:spPr>
            <a:xfrm>
              <a:off x="550771" y="2055813"/>
              <a:ext cx="1937086" cy="572460"/>
            </a:xfrm>
            <a:prstGeom prst="rect">
              <a:avLst/>
            </a:prstGeom>
            <a:noFill/>
            <a:ln w="57150"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BE571E8B-D39B-435B-B33A-C89D6360F2A5}"/>
              </a:ext>
            </a:extLst>
          </p:cNvPr>
          <p:cNvGrpSpPr/>
          <p:nvPr/>
        </p:nvGrpSpPr>
        <p:grpSpPr>
          <a:xfrm>
            <a:off x="550770" y="3669942"/>
            <a:ext cx="1937086" cy="572460"/>
            <a:chOff x="503313" y="3573178"/>
            <a:chExt cx="1937086" cy="572460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0C4C26A-C6C9-4975-98F4-81B87278C531}"/>
                </a:ext>
              </a:extLst>
            </p:cNvPr>
            <p:cNvSpPr txBox="1"/>
            <p:nvPr/>
          </p:nvSpPr>
          <p:spPr>
            <a:xfrm>
              <a:off x="689315" y="3589383"/>
              <a:ext cx="160332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Function</a:t>
              </a:r>
              <a:endParaRPr lang="ko-KR" altLang="en-US" sz="28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FA65E1C9-9B15-4C61-9236-EDA9F64594D0}"/>
                </a:ext>
              </a:extLst>
            </p:cNvPr>
            <p:cNvSpPr/>
            <p:nvPr/>
          </p:nvSpPr>
          <p:spPr>
            <a:xfrm>
              <a:off x="503313" y="3573178"/>
              <a:ext cx="1937086" cy="572460"/>
            </a:xfrm>
            <a:prstGeom prst="rect">
              <a:avLst/>
            </a:prstGeom>
            <a:noFill/>
            <a:ln w="57150">
              <a:solidFill>
                <a:srgbClr val="B4C7E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0ABC5E44-55D7-4AA6-B154-D2B84F50EACD}"/>
              </a:ext>
            </a:extLst>
          </p:cNvPr>
          <p:cNvSpPr txBox="1"/>
          <p:nvPr/>
        </p:nvSpPr>
        <p:spPr>
          <a:xfrm>
            <a:off x="328687" y="2729782"/>
            <a:ext cx="54532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If user want, user can be leader of group</a:t>
            </a:r>
            <a:br>
              <a:rPr lang="en-US" altLang="ko-KR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</a:br>
            <a:r>
              <a:rPr lang="en-US" altLang="ko-KR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and create group to open group purchase.</a:t>
            </a:r>
          </a:p>
          <a:p>
            <a:endParaRPr lang="en-US" altLang="ko-KR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262E5D7-F2D6-4310-9CCF-2AB32603DFEA}"/>
              </a:ext>
            </a:extLst>
          </p:cNvPr>
          <p:cNvSpPr txBox="1"/>
          <p:nvPr/>
        </p:nvSpPr>
        <p:spPr>
          <a:xfrm>
            <a:off x="328687" y="4307685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User can put the information about products :</a:t>
            </a:r>
            <a:br>
              <a:rPr lang="en-US" altLang="ko-KR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</a:br>
            <a:r>
              <a:rPr lang="en-US" altLang="ko-KR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name, price, number of participants,</a:t>
            </a:r>
            <a:br>
              <a:rPr lang="en-US" altLang="ko-KR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</a:br>
            <a:r>
              <a:rPr lang="en-US" altLang="ko-KR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and additional information or comments.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User also can upload product image at this page.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2737228-88A6-ED1A-CEBD-96C4D5B707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2384" y="1848485"/>
            <a:ext cx="5610929" cy="460324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672559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1203E1-9435-436F-902E-B5EDE7D8F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ShareShare</a:t>
            </a:r>
            <a:r>
              <a:rPr lang="en-US" altLang="ko-KR" dirty="0"/>
              <a:t>-</a:t>
            </a:r>
            <a:r>
              <a:rPr lang="ko-KR" altLang="en-US" dirty="0"/>
              <a:t>상세 페이지</a:t>
            </a: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00572D6D-560F-41BB-BB3D-223BBA9A223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/>
              <a:t>ShareShare-</a:t>
            </a:r>
            <a:r>
              <a:rPr lang="ko-KR" altLang="en-US"/>
              <a:t>헤더</a:t>
            </a:r>
            <a:r>
              <a:rPr lang="en-US" altLang="ko-KR"/>
              <a:t>, </a:t>
            </a:r>
            <a:r>
              <a:rPr lang="ko-KR" altLang="en-US"/>
              <a:t>메뉴 바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39A66C1-6D79-4814-A55F-EAD0AFD8FA8A}"/>
              </a:ext>
            </a:extLst>
          </p:cNvPr>
          <p:cNvSpPr/>
          <p:nvPr/>
        </p:nvSpPr>
        <p:spPr>
          <a:xfrm>
            <a:off x="0" y="0"/>
            <a:ext cx="12192000" cy="1483360"/>
          </a:xfrm>
          <a:prstGeom prst="rect">
            <a:avLst/>
          </a:prstGeom>
          <a:solidFill>
            <a:srgbClr val="4747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2AC5748C-93BA-422C-A1A6-9AAA30B9570C}"/>
              </a:ext>
            </a:extLst>
          </p:cNvPr>
          <p:cNvSpPr txBox="1">
            <a:spLocks/>
          </p:cNvSpPr>
          <p:nvPr/>
        </p:nvSpPr>
        <p:spPr>
          <a:xfrm>
            <a:off x="563880" y="78898"/>
            <a:ext cx="1162812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6000" dirty="0">
                <a:solidFill>
                  <a:srgbClr val="F0F8FF"/>
                </a:solidFill>
                <a:latin typeface="Verdana Pro SemiBold" panose="020B0704030504040204" pitchFamily="34" charset="0"/>
                <a:ea typeface="나눔스퀘어 ExtraBold" panose="020B0600000101010101" pitchFamily="50" charset="-127"/>
              </a:rPr>
              <a:t>Codes – product model</a:t>
            </a:r>
            <a:endParaRPr lang="ko-KR" altLang="en-US" sz="3900" dirty="0">
              <a:solidFill>
                <a:srgbClr val="F0F8F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1D9CAEE0-9EFC-9934-346C-17A4B66B03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1753" y="2404377"/>
            <a:ext cx="6032010" cy="3256505"/>
          </a:xfrm>
          <a:prstGeom prst="rect">
            <a:avLst/>
          </a:prstGeom>
        </p:spPr>
      </p:pic>
      <p:grpSp>
        <p:nvGrpSpPr>
          <p:cNvPr id="76" name="그룹 75">
            <a:extLst>
              <a:ext uri="{FF2B5EF4-FFF2-40B4-BE49-F238E27FC236}">
                <a16:creationId xmlns:a16="http://schemas.microsoft.com/office/drawing/2014/main" id="{C6868DF7-C1CC-CD9D-0D99-B9FB77A069B2}"/>
              </a:ext>
            </a:extLst>
          </p:cNvPr>
          <p:cNvGrpSpPr/>
          <p:nvPr/>
        </p:nvGrpSpPr>
        <p:grpSpPr>
          <a:xfrm>
            <a:off x="439919" y="1769587"/>
            <a:ext cx="5198928" cy="4901029"/>
            <a:chOff x="439919" y="1769587"/>
            <a:chExt cx="5198928" cy="4901029"/>
          </a:xfrm>
        </p:grpSpPr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575A3939-E919-CEC6-7682-A94EE49E701E}"/>
                </a:ext>
              </a:extLst>
            </p:cNvPr>
            <p:cNvSpPr/>
            <p:nvPr/>
          </p:nvSpPr>
          <p:spPr>
            <a:xfrm>
              <a:off x="439919" y="1769587"/>
              <a:ext cx="1480006" cy="680382"/>
            </a:xfrm>
            <a:prstGeom prst="roundRect">
              <a:avLst/>
            </a:prstGeom>
            <a:solidFill>
              <a:srgbClr val="595959"/>
            </a:solidFill>
            <a:ln w="38100"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latin typeface="Verdana Pro" panose="020B0604030504040204" pitchFamily="34" charset="0"/>
                </a:rPr>
                <a:t>Product post</a:t>
              </a:r>
              <a:endParaRPr lang="ko-KR" altLang="en-US" sz="1100" dirty="0">
                <a:latin typeface="Verdana Pro" panose="020B0604030504040204" pitchFamily="34" charset="0"/>
              </a:endParaRPr>
            </a:p>
          </p:txBody>
        </p:sp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350811D2-922C-1094-1B42-5D5B5A305ADD}"/>
                </a:ext>
              </a:extLst>
            </p:cNvPr>
            <p:cNvSpPr/>
            <p:nvPr/>
          </p:nvSpPr>
          <p:spPr>
            <a:xfrm>
              <a:off x="1278902" y="2639579"/>
              <a:ext cx="914400" cy="335639"/>
            </a:xfrm>
            <a:prstGeom prst="roundRect">
              <a:avLst/>
            </a:prstGeom>
            <a:solidFill>
              <a:srgbClr val="F0F8FF"/>
            </a:solidFill>
            <a:ln w="28575">
              <a:solidFill>
                <a:srgbClr val="5959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solidFill>
                    <a:schemeClr val="tx1"/>
                  </a:solidFill>
                  <a:latin typeface="Verdana Pro" panose="020B0604030504040204" pitchFamily="34" charset="0"/>
                </a:rPr>
                <a:t>title</a:t>
              </a:r>
              <a:endParaRPr lang="ko-KR" altLang="en-US" sz="1100" dirty="0">
                <a:solidFill>
                  <a:schemeClr val="tx1"/>
                </a:solidFill>
                <a:latin typeface="Verdana Pro" panose="020B0604030504040204" pitchFamily="34" charset="0"/>
              </a:endParaRPr>
            </a:p>
          </p:txBody>
        </p:sp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6473E81E-0818-8ED0-DBB3-483D4B7A6DAA}"/>
                </a:ext>
              </a:extLst>
            </p:cNvPr>
            <p:cNvSpPr/>
            <p:nvPr/>
          </p:nvSpPr>
          <p:spPr>
            <a:xfrm>
              <a:off x="1278902" y="3149411"/>
              <a:ext cx="914400" cy="335639"/>
            </a:xfrm>
            <a:prstGeom prst="roundRect">
              <a:avLst/>
            </a:prstGeom>
            <a:solidFill>
              <a:srgbClr val="F0F8FF"/>
            </a:solidFill>
            <a:ln w="28575">
              <a:solidFill>
                <a:srgbClr val="5959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solidFill>
                    <a:schemeClr val="tx1"/>
                  </a:solidFill>
                  <a:latin typeface="Verdana Pro" panose="020B0604030504040204" pitchFamily="34" charset="0"/>
                </a:rPr>
                <a:t>content</a:t>
              </a:r>
              <a:endParaRPr lang="ko-KR" altLang="en-US" sz="1100" dirty="0">
                <a:solidFill>
                  <a:schemeClr val="tx1"/>
                </a:solidFill>
                <a:latin typeface="Verdana Pro" panose="020B0604030504040204" pitchFamily="34" charset="0"/>
              </a:endParaRPr>
            </a:p>
          </p:txBody>
        </p:sp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0C4C8237-D014-DFC1-D44A-27006B30CBD6}"/>
                </a:ext>
              </a:extLst>
            </p:cNvPr>
            <p:cNvSpPr/>
            <p:nvPr/>
          </p:nvSpPr>
          <p:spPr>
            <a:xfrm>
              <a:off x="1278902" y="3659243"/>
              <a:ext cx="914400" cy="335639"/>
            </a:xfrm>
            <a:prstGeom prst="roundRect">
              <a:avLst/>
            </a:prstGeom>
            <a:solidFill>
              <a:srgbClr val="F0F8FF"/>
            </a:solidFill>
            <a:ln w="28575">
              <a:solidFill>
                <a:srgbClr val="5959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solidFill>
                    <a:schemeClr val="tx1"/>
                  </a:solidFill>
                  <a:latin typeface="Verdana Pro" panose="020B0604030504040204" pitchFamily="34" charset="0"/>
                </a:rPr>
                <a:t>date</a:t>
              </a:r>
              <a:endParaRPr lang="ko-KR" altLang="en-US" sz="1100" dirty="0">
                <a:solidFill>
                  <a:schemeClr val="tx1"/>
                </a:solidFill>
                <a:latin typeface="Verdana Pro" panose="020B0604030504040204" pitchFamily="34" charset="0"/>
              </a:endParaRPr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558186F4-80EA-05FC-B7BB-F6043CF98064}"/>
                </a:ext>
              </a:extLst>
            </p:cNvPr>
            <p:cNvSpPr/>
            <p:nvPr/>
          </p:nvSpPr>
          <p:spPr>
            <a:xfrm>
              <a:off x="1278902" y="4168855"/>
              <a:ext cx="914400" cy="335639"/>
            </a:xfrm>
            <a:prstGeom prst="roundRect">
              <a:avLst/>
            </a:prstGeom>
            <a:solidFill>
              <a:srgbClr val="F0F8FF"/>
            </a:solidFill>
            <a:ln w="28575">
              <a:solidFill>
                <a:srgbClr val="5959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solidFill>
                    <a:schemeClr val="tx1"/>
                  </a:solidFill>
                  <a:latin typeface="Verdana Pro" panose="020B0604030504040204" pitchFamily="34" charset="0"/>
                </a:rPr>
                <a:t>user</a:t>
              </a:r>
              <a:endParaRPr lang="ko-KR" altLang="en-US" sz="1100" dirty="0">
                <a:solidFill>
                  <a:schemeClr val="tx1"/>
                </a:solidFill>
                <a:latin typeface="Verdana Pro" panose="020B0604030504040204" pitchFamily="34" charset="0"/>
              </a:endParaRPr>
            </a:p>
          </p:txBody>
        </p:sp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26682173-8047-CC20-A08D-517202C4F3BB}"/>
                </a:ext>
              </a:extLst>
            </p:cNvPr>
            <p:cNvSpPr/>
            <p:nvPr/>
          </p:nvSpPr>
          <p:spPr>
            <a:xfrm>
              <a:off x="1278902" y="4677754"/>
              <a:ext cx="914400" cy="335639"/>
            </a:xfrm>
            <a:prstGeom prst="roundRect">
              <a:avLst/>
            </a:prstGeom>
            <a:solidFill>
              <a:srgbClr val="F0F8FF"/>
            </a:solidFill>
            <a:ln w="28575">
              <a:solidFill>
                <a:srgbClr val="5959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solidFill>
                    <a:schemeClr val="tx1"/>
                  </a:solidFill>
                  <a:latin typeface="Verdana Pro" panose="020B0604030504040204" pitchFamily="34" charset="0"/>
                </a:rPr>
                <a:t>price</a:t>
              </a:r>
              <a:endParaRPr lang="ko-KR" altLang="en-US" sz="1100" dirty="0">
                <a:solidFill>
                  <a:schemeClr val="tx1"/>
                </a:solidFill>
                <a:latin typeface="Verdana Pro" panose="020B0604030504040204" pitchFamily="34" charset="0"/>
              </a:endParaRPr>
            </a:p>
          </p:txBody>
        </p:sp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5555BCFB-AB7B-4DEF-99B4-95F31FD1028C}"/>
                </a:ext>
              </a:extLst>
            </p:cNvPr>
            <p:cNvSpPr/>
            <p:nvPr/>
          </p:nvSpPr>
          <p:spPr>
            <a:xfrm>
              <a:off x="1278902" y="5186653"/>
              <a:ext cx="914400" cy="335639"/>
            </a:xfrm>
            <a:prstGeom prst="roundRect">
              <a:avLst/>
            </a:prstGeom>
            <a:solidFill>
              <a:srgbClr val="F0F8FF"/>
            </a:solidFill>
            <a:ln w="28575">
              <a:solidFill>
                <a:srgbClr val="5959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solidFill>
                    <a:schemeClr val="tx1"/>
                  </a:solidFill>
                  <a:latin typeface="Verdana Pro" panose="020B0604030504040204" pitchFamily="34" charset="0"/>
                </a:rPr>
                <a:t>Image</a:t>
              </a:r>
              <a:endParaRPr lang="ko-KR" altLang="en-US" sz="1100" dirty="0">
                <a:solidFill>
                  <a:schemeClr val="tx1"/>
                </a:solidFill>
                <a:latin typeface="Verdana Pro" panose="020B0604030504040204" pitchFamily="34" charset="0"/>
              </a:endParaRPr>
            </a:p>
          </p:txBody>
        </p:sp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D4FF88A5-268A-A5DC-88EB-82BBAD2E3BB7}"/>
                </a:ext>
              </a:extLst>
            </p:cNvPr>
            <p:cNvSpPr/>
            <p:nvPr/>
          </p:nvSpPr>
          <p:spPr>
            <a:xfrm>
              <a:off x="1278902" y="5695552"/>
              <a:ext cx="914400" cy="335639"/>
            </a:xfrm>
            <a:prstGeom prst="roundRect">
              <a:avLst/>
            </a:prstGeom>
            <a:solidFill>
              <a:srgbClr val="F0F8FF"/>
            </a:solidFill>
            <a:ln w="28575">
              <a:solidFill>
                <a:srgbClr val="5959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solidFill>
                    <a:schemeClr val="tx1"/>
                  </a:solidFill>
                  <a:latin typeface="Verdana Pro" panose="020B0604030504040204" pitchFamily="34" charset="0"/>
                </a:rPr>
                <a:t>member</a:t>
              </a:r>
              <a:endParaRPr lang="ko-KR" altLang="en-US" sz="1100" dirty="0">
                <a:solidFill>
                  <a:schemeClr val="tx1"/>
                </a:solidFill>
                <a:latin typeface="Verdana Pro" panose="020B0604030504040204" pitchFamily="34" charset="0"/>
              </a:endParaRPr>
            </a:p>
          </p:txBody>
        </p:sp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A7AEB51D-C2C8-CD71-CB21-54B21F386E28}"/>
                </a:ext>
              </a:extLst>
            </p:cNvPr>
            <p:cNvSpPr/>
            <p:nvPr/>
          </p:nvSpPr>
          <p:spPr>
            <a:xfrm>
              <a:off x="1278902" y="6204451"/>
              <a:ext cx="914400" cy="335639"/>
            </a:xfrm>
            <a:prstGeom prst="roundRect">
              <a:avLst/>
            </a:prstGeom>
            <a:solidFill>
              <a:srgbClr val="F0F8FF"/>
            </a:solidFill>
            <a:ln w="28575">
              <a:solidFill>
                <a:srgbClr val="5959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solidFill>
                    <a:schemeClr val="tx1"/>
                  </a:solidFill>
                  <a:latin typeface="Verdana Pro" panose="020B0604030504040204" pitchFamily="34" charset="0"/>
                </a:rPr>
                <a:t>like</a:t>
              </a:r>
              <a:endParaRPr lang="ko-KR" altLang="en-US" sz="1100" dirty="0">
                <a:solidFill>
                  <a:schemeClr val="tx1"/>
                </a:solidFill>
                <a:latin typeface="Verdana Pro" panose="020B0604030504040204" pitchFamily="34" charset="0"/>
              </a:endParaRPr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FE570DE3-8A69-15F0-A0A8-F74A5E47179C}"/>
                </a:ext>
              </a:extLst>
            </p:cNvPr>
            <p:cNvSpPr/>
            <p:nvPr/>
          </p:nvSpPr>
          <p:spPr>
            <a:xfrm>
              <a:off x="2589228" y="3528716"/>
              <a:ext cx="1090368" cy="261053"/>
            </a:xfrm>
            <a:prstGeom prst="roundRect">
              <a:avLst/>
            </a:prstGeom>
            <a:noFill/>
            <a:ln w="2857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 err="1">
                  <a:solidFill>
                    <a:schemeClr val="tx1"/>
                  </a:solidFill>
                  <a:latin typeface="Verdana Pro" panose="020B0604030504040204" pitchFamily="34" charset="0"/>
                </a:rPr>
                <a:t>Create_date</a:t>
              </a:r>
              <a:endParaRPr lang="ko-KR" altLang="en-US" sz="1100" dirty="0">
                <a:solidFill>
                  <a:schemeClr val="tx1"/>
                </a:solidFill>
                <a:latin typeface="Verdana Pro" panose="020B0604030504040204" pitchFamily="34" charset="0"/>
              </a:endParaRPr>
            </a:p>
          </p:txBody>
        </p: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37280D25-02CD-A9CD-5E12-5C4DE0F9F14C}"/>
                </a:ext>
              </a:extLst>
            </p:cNvPr>
            <p:cNvSpPr/>
            <p:nvPr/>
          </p:nvSpPr>
          <p:spPr>
            <a:xfrm>
              <a:off x="2589228" y="3864355"/>
              <a:ext cx="1090368" cy="261053"/>
            </a:xfrm>
            <a:prstGeom prst="roundRect">
              <a:avLst/>
            </a:prstGeom>
            <a:noFill/>
            <a:ln w="2857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 err="1">
                  <a:solidFill>
                    <a:schemeClr val="tx1"/>
                  </a:solidFill>
                  <a:latin typeface="Verdana Pro" panose="020B0604030504040204" pitchFamily="34" charset="0"/>
                </a:rPr>
                <a:t>Modify_date</a:t>
              </a:r>
              <a:endParaRPr lang="ko-KR" altLang="en-US" sz="1100" dirty="0">
                <a:solidFill>
                  <a:schemeClr val="tx1"/>
                </a:solidFill>
                <a:latin typeface="Verdana Pro" panose="020B0604030504040204" pitchFamily="34" charset="0"/>
              </a:endParaRPr>
            </a:p>
          </p:txBody>
        </p:sp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BB573C22-09A2-6257-B139-E2CD093DE7A1}"/>
                </a:ext>
              </a:extLst>
            </p:cNvPr>
            <p:cNvSpPr/>
            <p:nvPr/>
          </p:nvSpPr>
          <p:spPr>
            <a:xfrm>
              <a:off x="2589228" y="4547227"/>
              <a:ext cx="1464298" cy="261053"/>
            </a:xfrm>
            <a:prstGeom prst="roundRect">
              <a:avLst/>
            </a:prstGeom>
            <a:noFill/>
            <a:ln w="2857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solidFill>
                    <a:schemeClr val="tx1"/>
                  </a:solidFill>
                  <a:latin typeface="Verdana Pro" panose="020B0604030504040204" pitchFamily="34" charset="0"/>
                </a:rPr>
                <a:t>(Original) Price</a:t>
              </a:r>
              <a:endParaRPr lang="ko-KR" altLang="en-US" sz="1100" dirty="0">
                <a:solidFill>
                  <a:schemeClr val="tx1"/>
                </a:solidFill>
                <a:latin typeface="Verdana Pro" panose="020B0604030504040204" pitchFamily="34" charset="0"/>
              </a:endParaRPr>
            </a:p>
          </p:txBody>
        </p:sp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CA264C28-E4CD-1B7F-860D-C6CC93D3315C}"/>
                </a:ext>
              </a:extLst>
            </p:cNvPr>
            <p:cNvSpPr/>
            <p:nvPr/>
          </p:nvSpPr>
          <p:spPr>
            <a:xfrm>
              <a:off x="2589228" y="4882866"/>
              <a:ext cx="1464298" cy="261053"/>
            </a:xfrm>
            <a:prstGeom prst="roundRect">
              <a:avLst/>
            </a:prstGeom>
            <a:noFill/>
            <a:ln w="2857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solidFill>
                    <a:schemeClr val="tx1"/>
                  </a:solidFill>
                  <a:latin typeface="Verdana Pro" panose="020B0604030504040204" pitchFamily="34" charset="0"/>
                </a:rPr>
                <a:t>Discount Price</a:t>
              </a:r>
              <a:endParaRPr lang="ko-KR" altLang="en-US" sz="1100" dirty="0">
                <a:solidFill>
                  <a:schemeClr val="tx1"/>
                </a:solidFill>
                <a:latin typeface="Verdana Pro" panose="020B0604030504040204" pitchFamily="34" charset="0"/>
              </a:endParaRPr>
            </a:p>
          </p:txBody>
        </p:sp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B05F2F6E-7C4E-B57C-A0A9-7E4E9BB454D3}"/>
                </a:ext>
              </a:extLst>
            </p:cNvPr>
            <p:cNvSpPr/>
            <p:nvPr/>
          </p:nvSpPr>
          <p:spPr>
            <a:xfrm>
              <a:off x="4174549" y="5391765"/>
              <a:ext cx="1464298" cy="261053"/>
            </a:xfrm>
            <a:prstGeom prst="roundRect">
              <a:avLst/>
            </a:prstGeom>
            <a:noFill/>
            <a:ln w="2857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solidFill>
                    <a:schemeClr val="tx1"/>
                  </a:solidFill>
                  <a:latin typeface="Verdana Pro" panose="020B0604030504040204" pitchFamily="34" charset="0"/>
                </a:rPr>
                <a:t>Recruit member</a:t>
              </a:r>
              <a:endParaRPr lang="ko-KR" altLang="en-US" sz="1100" dirty="0">
                <a:solidFill>
                  <a:schemeClr val="tx1"/>
                </a:solidFill>
                <a:latin typeface="Verdana Pro" panose="020B0604030504040204" pitchFamily="34" charset="0"/>
              </a:endParaRPr>
            </a:p>
          </p:txBody>
        </p:sp>
        <p:sp>
          <p:nvSpPr>
            <p:cNvPr id="33" name="사각형: 둥근 모서리 32">
              <a:extLst>
                <a:ext uri="{FF2B5EF4-FFF2-40B4-BE49-F238E27FC236}">
                  <a16:creationId xmlns:a16="http://schemas.microsoft.com/office/drawing/2014/main" id="{3757DCF1-B239-BB01-4AF1-70ABD8268247}"/>
                </a:ext>
              </a:extLst>
            </p:cNvPr>
            <p:cNvSpPr/>
            <p:nvPr/>
          </p:nvSpPr>
          <p:spPr>
            <a:xfrm>
              <a:off x="4174549" y="5727404"/>
              <a:ext cx="1464298" cy="261053"/>
            </a:xfrm>
            <a:prstGeom prst="roundRect">
              <a:avLst/>
            </a:prstGeom>
            <a:noFill/>
            <a:ln w="2857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solidFill>
                    <a:schemeClr val="tx1"/>
                  </a:solidFill>
                  <a:latin typeface="Verdana Pro" panose="020B0604030504040204" pitchFamily="34" charset="0"/>
                </a:rPr>
                <a:t>Participants</a:t>
              </a:r>
              <a:endParaRPr lang="ko-KR" altLang="en-US" sz="1100" dirty="0">
                <a:solidFill>
                  <a:schemeClr val="tx1"/>
                </a:solidFill>
                <a:latin typeface="Verdana Pro" panose="020B0604030504040204" pitchFamily="34" charset="0"/>
              </a:endParaRPr>
            </a:p>
          </p:txBody>
        </p:sp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90AE396E-82BC-883A-5135-95FA2823DC86}"/>
                </a:ext>
              </a:extLst>
            </p:cNvPr>
            <p:cNvSpPr/>
            <p:nvPr/>
          </p:nvSpPr>
          <p:spPr>
            <a:xfrm>
              <a:off x="4174549" y="6058479"/>
              <a:ext cx="1464298" cy="261053"/>
            </a:xfrm>
            <a:prstGeom prst="roundRect">
              <a:avLst/>
            </a:prstGeom>
            <a:noFill/>
            <a:ln w="2857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solidFill>
                    <a:schemeClr val="tx1"/>
                  </a:solidFill>
                  <a:latin typeface="Verdana Pro" panose="020B0604030504040204" pitchFamily="34" charset="0"/>
                </a:rPr>
                <a:t>Joined users</a:t>
              </a:r>
              <a:endParaRPr lang="ko-KR" altLang="en-US" sz="1100" dirty="0">
                <a:solidFill>
                  <a:schemeClr val="tx1"/>
                </a:solidFill>
                <a:latin typeface="Verdana Pro" panose="020B0604030504040204" pitchFamily="34" charset="0"/>
              </a:endParaRPr>
            </a:p>
          </p:txBody>
        </p:sp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66D0EB03-8F6E-4A75-931D-AFAF52FB0BA3}"/>
                </a:ext>
              </a:extLst>
            </p:cNvPr>
            <p:cNvSpPr/>
            <p:nvPr/>
          </p:nvSpPr>
          <p:spPr>
            <a:xfrm>
              <a:off x="2589228" y="6073924"/>
              <a:ext cx="1090368" cy="261053"/>
            </a:xfrm>
            <a:prstGeom prst="roundRect">
              <a:avLst/>
            </a:prstGeom>
            <a:noFill/>
            <a:ln w="2857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solidFill>
                    <a:schemeClr val="tx1"/>
                  </a:solidFill>
                  <a:latin typeface="Verdana Pro" panose="020B0604030504040204" pitchFamily="34" charset="0"/>
                </a:rPr>
                <a:t>Like button</a:t>
              </a:r>
              <a:endParaRPr lang="ko-KR" altLang="en-US" sz="1100" dirty="0">
                <a:solidFill>
                  <a:schemeClr val="tx1"/>
                </a:solidFill>
                <a:latin typeface="Verdana Pro" panose="020B0604030504040204" pitchFamily="34" charset="0"/>
              </a:endParaRPr>
            </a:p>
          </p:txBody>
        </p:sp>
        <p:sp>
          <p:nvSpPr>
            <p:cNvPr id="36" name="사각형: 둥근 모서리 35">
              <a:extLst>
                <a:ext uri="{FF2B5EF4-FFF2-40B4-BE49-F238E27FC236}">
                  <a16:creationId xmlns:a16="http://schemas.microsoft.com/office/drawing/2014/main" id="{2334719D-0CA9-D2B0-F7ED-2D8482430C40}"/>
                </a:ext>
              </a:extLst>
            </p:cNvPr>
            <p:cNvSpPr/>
            <p:nvPr/>
          </p:nvSpPr>
          <p:spPr>
            <a:xfrm>
              <a:off x="2589228" y="6409563"/>
              <a:ext cx="1090368" cy="261053"/>
            </a:xfrm>
            <a:prstGeom prst="roundRect">
              <a:avLst/>
            </a:prstGeom>
            <a:noFill/>
            <a:ln w="2857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solidFill>
                    <a:schemeClr val="tx1"/>
                  </a:solidFill>
                  <a:latin typeface="Verdana Pro" panose="020B0604030504040204" pitchFamily="34" charset="0"/>
                </a:rPr>
                <a:t>Like number</a:t>
              </a:r>
              <a:endParaRPr lang="ko-KR" altLang="en-US" sz="1100" dirty="0">
                <a:solidFill>
                  <a:schemeClr val="tx1"/>
                </a:solidFill>
                <a:latin typeface="Verdana Pro" panose="020B0604030504040204" pitchFamily="34" charset="0"/>
              </a:endParaRPr>
            </a:p>
          </p:txBody>
        </p: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64E090B3-27D7-4D29-069E-7937B5FD04A9}"/>
                </a:ext>
              </a:extLst>
            </p:cNvPr>
            <p:cNvCxnSpPr>
              <a:cxnSpLocks/>
              <a:stCxn id="22" idx="3"/>
              <a:endCxn id="29" idx="1"/>
            </p:cNvCxnSpPr>
            <p:nvPr/>
          </p:nvCxnSpPr>
          <p:spPr>
            <a:xfrm>
              <a:off x="2193302" y="3827063"/>
              <a:ext cx="395926" cy="167819"/>
            </a:xfrm>
            <a:prstGeom prst="line">
              <a:avLst/>
            </a:prstGeom>
            <a:ln>
              <a:solidFill>
                <a:srgbClr val="474747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ADE88AE6-080A-A275-9A40-F696E88CF3F4}"/>
                </a:ext>
              </a:extLst>
            </p:cNvPr>
            <p:cNvCxnSpPr>
              <a:cxnSpLocks/>
              <a:endCxn id="11" idx="1"/>
            </p:cNvCxnSpPr>
            <p:nvPr/>
          </p:nvCxnSpPr>
          <p:spPr>
            <a:xfrm flipV="1">
              <a:off x="2187112" y="3659243"/>
              <a:ext cx="402116" cy="151638"/>
            </a:xfrm>
            <a:prstGeom prst="line">
              <a:avLst/>
            </a:prstGeom>
            <a:ln>
              <a:solidFill>
                <a:srgbClr val="474747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0E5F0900-38A8-A458-4A2C-9EBD2743CCE6}"/>
                </a:ext>
              </a:extLst>
            </p:cNvPr>
            <p:cNvCxnSpPr>
              <a:cxnSpLocks/>
            </p:cNvCxnSpPr>
            <p:nvPr/>
          </p:nvCxnSpPr>
          <p:spPr>
            <a:xfrm>
              <a:off x="2199966" y="6372271"/>
              <a:ext cx="395926" cy="167819"/>
            </a:xfrm>
            <a:prstGeom prst="line">
              <a:avLst/>
            </a:prstGeom>
            <a:ln>
              <a:solidFill>
                <a:srgbClr val="474747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10A917CB-D8FE-732D-7E4D-1011597A40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93776" y="6204451"/>
              <a:ext cx="402116" cy="151638"/>
            </a:xfrm>
            <a:prstGeom prst="line">
              <a:avLst/>
            </a:prstGeom>
            <a:ln>
              <a:solidFill>
                <a:srgbClr val="474747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04F95353-82CB-B8E7-DB02-31C6F5520BC0}"/>
                </a:ext>
              </a:extLst>
            </p:cNvPr>
            <p:cNvCxnSpPr>
              <a:cxnSpLocks/>
            </p:cNvCxnSpPr>
            <p:nvPr/>
          </p:nvCxnSpPr>
          <p:spPr>
            <a:xfrm>
              <a:off x="2184539" y="4886442"/>
              <a:ext cx="395926" cy="167819"/>
            </a:xfrm>
            <a:prstGeom prst="line">
              <a:avLst/>
            </a:prstGeom>
            <a:ln>
              <a:solidFill>
                <a:srgbClr val="474747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09669F48-2245-366C-0355-BE5D2780F30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78349" y="4718622"/>
              <a:ext cx="402116" cy="151638"/>
            </a:xfrm>
            <a:prstGeom prst="line">
              <a:avLst/>
            </a:prstGeom>
            <a:ln>
              <a:solidFill>
                <a:srgbClr val="474747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C5F8F2D7-8697-66B8-0896-018824487118}"/>
                </a:ext>
              </a:extLst>
            </p:cNvPr>
            <p:cNvCxnSpPr>
              <a:cxnSpLocks/>
              <a:endCxn id="33" idx="1"/>
            </p:cNvCxnSpPr>
            <p:nvPr/>
          </p:nvCxnSpPr>
          <p:spPr>
            <a:xfrm flipV="1">
              <a:off x="2187635" y="5857931"/>
              <a:ext cx="1986914" cy="25718"/>
            </a:xfrm>
            <a:prstGeom prst="line">
              <a:avLst/>
            </a:prstGeom>
            <a:ln>
              <a:solidFill>
                <a:srgbClr val="474747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id="{81C3CEFB-F4B7-BE48-B9B4-EB7076022BAC}"/>
                </a:ext>
              </a:extLst>
            </p:cNvPr>
            <p:cNvCxnSpPr>
              <a:cxnSpLocks/>
              <a:endCxn id="32" idx="1"/>
            </p:cNvCxnSpPr>
            <p:nvPr/>
          </p:nvCxnSpPr>
          <p:spPr>
            <a:xfrm flipV="1">
              <a:off x="2164829" y="5522292"/>
              <a:ext cx="2009720" cy="348497"/>
            </a:xfrm>
            <a:prstGeom prst="line">
              <a:avLst/>
            </a:prstGeom>
            <a:ln>
              <a:solidFill>
                <a:srgbClr val="474747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6EC40DAE-696A-763C-34BA-D8386C1D2BF1}"/>
                </a:ext>
              </a:extLst>
            </p:cNvPr>
            <p:cNvCxnSpPr>
              <a:cxnSpLocks/>
              <a:stCxn id="27" idx="3"/>
              <a:endCxn id="34" idx="1"/>
            </p:cNvCxnSpPr>
            <p:nvPr/>
          </p:nvCxnSpPr>
          <p:spPr>
            <a:xfrm>
              <a:off x="2193302" y="5863372"/>
              <a:ext cx="1981247" cy="325634"/>
            </a:xfrm>
            <a:prstGeom prst="line">
              <a:avLst/>
            </a:prstGeom>
            <a:ln>
              <a:solidFill>
                <a:srgbClr val="474747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BF2E980A-7C76-216F-5A5B-CCF9F8FE9487}"/>
                </a:ext>
              </a:extLst>
            </p:cNvPr>
            <p:cNvCxnSpPr>
              <a:cxnSpLocks/>
            </p:cNvCxnSpPr>
            <p:nvPr/>
          </p:nvCxnSpPr>
          <p:spPr>
            <a:xfrm>
              <a:off x="838200" y="2449969"/>
              <a:ext cx="0" cy="3906120"/>
            </a:xfrm>
            <a:prstGeom prst="line">
              <a:avLst/>
            </a:prstGeom>
            <a:ln>
              <a:solidFill>
                <a:srgbClr val="474747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id="{7CE71968-2B54-113A-A60B-DC9707F3EDE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27215" y="6365395"/>
              <a:ext cx="440702" cy="1"/>
            </a:xfrm>
            <a:prstGeom prst="line">
              <a:avLst/>
            </a:prstGeom>
            <a:ln>
              <a:solidFill>
                <a:srgbClr val="4747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연결선 60">
              <a:extLst>
                <a:ext uri="{FF2B5EF4-FFF2-40B4-BE49-F238E27FC236}">
                  <a16:creationId xmlns:a16="http://schemas.microsoft.com/office/drawing/2014/main" id="{D61EA0F7-0BD4-5BDC-0300-C6FBBE0ECA9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63355" y="5891929"/>
              <a:ext cx="440702" cy="1"/>
            </a:xfrm>
            <a:prstGeom prst="line">
              <a:avLst/>
            </a:prstGeom>
            <a:ln>
              <a:solidFill>
                <a:srgbClr val="4747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연결선 61">
              <a:extLst>
                <a:ext uri="{FF2B5EF4-FFF2-40B4-BE49-F238E27FC236}">
                  <a16:creationId xmlns:a16="http://schemas.microsoft.com/office/drawing/2014/main" id="{3A8C3DDC-C041-116F-B9BB-F3D4EA3E7C9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16718" y="5340362"/>
              <a:ext cx="440702" cy="1"/>
            </a:xfrm>
            <a:prstGeom prst="line">
              <a:avLst/>
            </a:prstGeom>
            <a:ln>
              <a:solidFill>
                <a:srgbClr val="4747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 62">
              <a:extLst>
                <a:ext uri="{FF2B5EF4-FFF2-40B4-BE49-F238E27FC236}">
                  <a16:creationId xmlns:a16="http://schemas.microsoft.com/office/drawing/2014/main" id="{70D6986F-E9A7-C5C9-AB81-2CF8B7D8DF1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16718" y="4816348"/>
              <a:ext cx="440702" cy="1"/>
            </a:xfrm>
            <a:prstGeom prst="line">
              <a:avLst/>
            </a:prstGeom>
            <a:ln>
              <a:solidFill>
                <a:srgbClr val="4747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 63">
              <a:extLst>
                <a:ext uri="{FF2B5EF4-FFF2-40B4-BE49-F238E27FC236}">
                  <a16:creationId xmlns:a16="http://schemas.microsoft.com/office/drawing/2014/main" id="{7A482533-5036-2FDE-B27D-A84855E8E6B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49184" y="4342881"/>
              <a:ext cx="440702" cy="1"/>
            </a:xfrm>
            <a:prstGeom prst="line">
              <a:avLst/>
            </a:prstGeom>
            <a:ln>
              <a:solidFill>
                <a:srgbClr val="4747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 64">
              <a:extLst>
                <a:ext uri="{FF2B5EF4-FFF2-40B4-BE49-F238E27FC236}">
                  <a16:creationId xmlns:a16="http://schemas.microsoft.com/office/drawing/2014/main" id="{656E21DE-6B7A-8288-BBAF-677BA37610F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27215" y="3837906"/>
              <a:ext cx="440702" cy="1"/>
            </a:xfrm>
            <a:prstGeom prst="line">
              <a:avLst/>
            </a:prstGeom>
            <a:ln>
              <a:solidFill>
                <a:srgbClr val="4747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 65">
              <a:extLst>
                <a:ext uri="{FF2B5EF4-FFF2-40B4-BE49-F238E27FC236}">
                  <a16:creationId xmlns:a16="http://schemas.microsoft.com/office/drawing/2014/main" id="{677790CE-B7EB-0133-54C5-5E294C83CA6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38200" y="2766209"/>
              <a:ext cx="440702" cy="1"/>
            </a:xfrm>
            <a:prstGeom prst="line">
              <a:avLst/>
            </a:prstGeom>
            <a:ln>
              <a:solidFill>
                <a:srgbClr val="4747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 66">
              <a:extLst>
                <a:ext uri="{FF2B5EF4-FFF2-40B4-BE49-F238E27FC236}">
                  <a16:creationId xmlns:a16="http://schemas.microsoft.com/office/drawing/2014/main" id="{7B38EBA0-1B8E-7AAB-B357-F0B8E8B8E29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9184" y="3319033"/>
              <a:ext cx="418733" cy="0"/>
            </a:xfrm>
            <a:prstGeom prst="line">
              <a:avLst/>
            </a:prstGeom>
            <a:ln>
              <a:solidFill>
                <a:srgbClr val="4747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370389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A39A66C1-6D79-4814-A55F-EAD0AFD8FA8A}"/>
              </a:ext>
            </a:extLst>
          </p:cNvPr>
          <p:cNvSpPr/>
          <p:nvPr/>
        </p:nvSpPr>
        <p:spPr>
          <a:xfrm>
            <a:off x="0" y="0"/>
            <a:ext cx="12192000" cy="1483360"/>
          </a:xfrm>
          <a:prstGeom prst="rect">
            <a:avLst/>
          </a:prstGeom>
          <a:solidFill>
            <a:srgbClr val="4747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2AC5748C-93BA-422C-A1A6-9AAA30B9570C}"/>
              </a:ext>
            </a:extLst>
          </p:cNvPr>
          <p:cNvSpPr txBox="1">
            <a:spLocks/>
          </p:cNvSpPr>
          <p:nvPr/>
        </p:nvSpPr>
        <p:spPr>
          <a:xfrm>
            <a:off x="563880" y="78898"/>
            <a:ext cx="1162812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6000" dirty="0">
                <a:solidFill>
                  <a:srgbClr val="F0F8FF"/>
                </a:solidFill>
                <a:latin typeface="Verdana Pro SemiBold" panose="020B0704030504040204" pitchFamily="34" charset="0"/>
                <a:ea typeface="나눔스퀘어 ExtraBold" panose="020B0600000101010101" pitchFamily="50" charset="-127"/>
              </a:rPr>
              <a:t>Codes – User model</a:t>
            </a:r>
            <a:endParaRPr lang="ko-KR" altLang="en-US" sz="3900" dirty="0">
              <a:solidFill>
                <a:srgbClr val="F0F8F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aphicFrame>
        <p:nvGraphicFramePr>
          <p:cNvPr id="11" name="다이어그램 10">
            <a:extLst>
              <a:ext uri="{FF2B5EF4-FFF2-40B4-BE49-F238E27FC236}">
                <a16:creationId xmlns:a16="http://schemas.microsoft.com/office/drawing/2014/main" id="{4A253DB6-D9D3-41D3-34C3-6AB5029F2A3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90103812"/>
              </p:ext>
            </p:extLst>
          </p:nvPr>
        </p:nvGraphicFramePr>
        <p:xfrm>
          <a:off x="-1486594" y="1965715"/>
          <a:ext cx="6631245" cy="45736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00C3A7D1-5682-85E7-D51B-DFCC866CA4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37890" y="2030905"/>
            <a:ext cx="6937147" cy="4075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5831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1203E1-9435-436F-902E-B5EDE7D8F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ShareShare</a:t>
            </a:r>
            <a:r>
              <a:rPr lang="en-US" altLang="ko-KR" dirty="0"/>
              <a:t>-</a:t>
            </a:r>
            <a:r>
              <a:rPr lang="ko-KR" altLang="en-US" dirty="0"/>
              <a:t>등록 페이지</a:t>
            </a: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998E5E01-9A29-4D16-BDC6-BD8243D43D40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/>
              <a:t>ShareShare-</a:t>
            </a:r>
            <a:r>
              <a:rPr lang="ko-KR" altLang="en-US"/>
              <a:t>헤더</a:t>
            </a:r>
            <a:r>
              <a:rPr lang="en-US" altLang="ko-KR"/>
              <a:t>, </a:t>
            </a:r>
            <a:r>
              <a:rPr lang="ko-KR" altLang="en-US"/>
              <a:t>메뉴 바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76F9B9B-FA22-4D1A-AD30-78255D9CD668}"/>
              </a:ext>
            </a:extLst>
          </p:cNvPr>
          <p:cNvSpPr/>
          <p:nvPr/>
        </p:nvSpPr>
        <p:spPr>
          <a:xfrm>
            <a:off x="0" y="0"/>
            <a:ext cx="12192000" cy="1483360"/>
          </a:xfrm>
          <a:prstGeom prst="rect">
            <a:avLst/>
          </a:prstGeom>
          <a:solidFill>
            <a:srgbClr val="4747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D202D9EB-A2C7-439A-85A2-08323F2548DA}"/>
              </a:ext>
            </a:extLst>
          </p:cNvPr>
          <p:cNvSpPr txBox="1">
            <a:spLocks/>
          </p:cNvSpPr>
          <p:nvPr/>
        </p:nvSpPr>
        <p:spPr>
          <a:xfrm>
            <a:off x="563880" y="7889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6000" i="1" dirty="0" err="1">
                <a:solidFill>
                  <a:srgbClr val="F0F8FF"/>
                </a:solidFill>
                <a:latin typeface="Verdana Pro SemiBold" panose="020B0704030504040204" pitchFamily="34" charset="0"/>
                <a:ea typeface="나눔스퀘어 ExtraBold" panose="020B0600000101010101" pitchFamily="50" charset="-127"/>
              </a:rPr>
              <a:t>ShareShare</a:t>
            </a:r>
            <a:r>
              <a:rPr lang="en-US" altLang="ko-KR" sz="6000" i="1" dirty="0">
                <a:solidFill>
                  <a:srgbClr val="F0F8FF"/>
                </a:solidFill>
                <a:latin typeface="Verdana Pro SemiBold" panose="020B0704030504040204" pitchFamily="34" charset="0"/>
                <a:ea typeface="나눔스퀘어 ExtraBold" panose="020B0600000101010101" pitchFamily="50" charset="-127"/>
              </a:rPr>
              <a:t> </a:t>
            </a:r>
            <a:r>
              <a:rPr lang="en-US" altLang="ko-KR" sz="6000" dirty="0">
                <a:solidFill>
                  <a:srgbClr val="F0F8FF"/>
                </a:solidFill>
                <a:latin typeface="Verdana Pro SemiBold" panose="020B0704030504040204" pitchFamily="34" charset="0"/>
                <a:ea typeface="나눔스퀘어 ExtraBold" panose="020B0600000101010101" pitchFamily="50" charset="-127"/>
              </a:rPr>
              <a:t>– </a:t>
            </a:r>
            <a:r>
              <a:rPr lang="en-US" altLang="ko-KR" sz="4800" dirty="0">
                <a:solidFill>
                  <a:srgbClr val="F0F8FF"/>
                </a:solidFill>
                <a:latin typeface="Verdana Pro SemiBold" panose="020B0704030504040204" pitchFamily="34" charset="0"/>
                <a:ea typeface="나눔스퀘어 ExtraBold" panose="020B0600000101010101" pitchFamily="50" charset="-127"/>
              </a:rPr>
              <a:t>Making group</a:t>
            </a:r>
            <a:endParaRPr lang="ko-KR" altLang="en-US" sz="4800" dirty="0">
              <a:solidFill>
                <a:srgbClr val="F0F8F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EA062B0E-C64F-8EE4-D9BD-BDDC0CA08D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214" y="1848485"/>
            <a:ext cx="5323444" cy="436738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C27D2993-D078-87D8-56B5-40E28B0253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7941" y="2159605"/>
            <a:ext cx="5236118" cy="374514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E858FE4B-DFFF-49F3-C9D3-20D8D9A9E8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1680" y="2014755"/>
            <a:ext cx="6088495" cy="423754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45184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1203E1-9435-436F-902E-B5EDE7D8F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ShareShare</a:t>
            </a:r>
            <a:r>
              <a:rPr lang="en-US" altLang="ko-KR" dirty="0"/>
              <a:t>-</a:t>
            </a:r>
            <a:r>
              <a:rPr lang="ko-KR" altLang="en-US" dirty="0"/>
              <a:t>마이페이지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6CA2ED4-13AB-42EF-8076-FF4DADE863D0}"/>
              </a:ext>
            </a:extLst>
          </p:cNvPr>
          <p:cNvSpPr/>
          <p:nvPr/>
        </p:nvSpPr>
        <p:spPr>
          <a:xfrm>
            <a:off x="0" y="0"/>
            <a:ext cx="12192000" cy="1483360"/>
          </a:xfrm>
          <a:prstGeom prst="rect">
            <a:avLst/>
          </a:prstGeom>
          <a:solidFill>
            <a:srgbClr val="4747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4FB8579F-67CA-411F-81A7-073E45C61F33}"/>
              </a:ext>
            </a:extLst>
          </p:cNvPr>
          <p:cNvSpPr txBox="1">
            <a:spLocks/>
          </p:cNvSpPr>
          <p:nvPr/>
        </p:nvSpPr>
        <p:spPr>
          <a:xfrm>
            <a:off x="563879" y="78898"/>
            <a:ext cx="1099081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6000" i="1" dirty="0" err="1">
                <a:solidFill>
                  <a:srgbClr val="F0F8FF"/>
                </a:solidFill>
                <a:latin typeface="Verdana Pro SemiBold" panose="020B0704030504040204" pitchFamily="34" charset="0"/>
                <a:ea typeface="나눔스퀘어 ExtraBold" panose="020B0600000101010101" pitchFamily="50" charset="-127"/>
              </a:rPr>
              <a:t>ShareShare</a:t>
            </a:r>
            <a:r>
              <a:rPr lang="en-US" altLang="ko-KR" sz="6000" i="1" dirty="0">
                <a:solidFill>
                  <a:srgbClr val="F0F8FF"/>
                </a:solidFill>
                <a:latin typeface="Verdana Pro SemiBold" panose="020B0704030504040204" pitchFamily="34" charset="0"/>
                <a:ea typeface="나눔스퀘어 ExtraBold" panose="020B0600000101010101" pitchFamily="50" charset="-127"/>
              </a:rPr>
              <a:t> </a:t>
            </a:r>
            <a:r>
              <a:rPr lang="en-US" altLang="ko-KR" sz="6000" dirty="0">
                <a:solidFill>
                  <a:srgbClr val="F0F8FF"/>
                </a:solidFill>
                <a:latin typeface="Verdana Pro SemiBold" panose="020B0704030504040204" pitchFamily="34" charset="0"/>
                <a:ea typeface="나눔스퀘어 ExtraBold" panose="020B0600000101010101" pitchFamily="50" charset="-127"/>
              </a:rPr>
              <a:t>– </a:t>
            </a:r>
            <a:r>
              <a:rPr lang="en-US" altLang="ko-KR" sz="3500" dirty="0">
                <a:solidFill>
                  <a:srgbClr val="F0F8FF"/>
                </a:solidFill>
                <a:latin typeface="Verdana Pro SemiBold" panose="020B0704030504040204" pitchFamily="34" charset="0"/>
                <a:ea typeface="나눔스퀘어 ExtraBold" panose="020B0600000101010101" pitchFamily="50" charset="-127"/>
              </a:rPr>
              <a:t>My page : Group Info</a:t>
            </a:r>
            <a:endParaRPr lang="ko-KR" altLang="en-US" sz="3500" dirty="0">
              <a:solidFill>
                <a:srgbClr val="F0F8F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B111C34F-AEBB-4F02-83F0-B794DB0D96F2}"/>
              </a:ext>
            </a:extLst>
          </p:cNvPr>
          <p:cNvGrpSpPr/>
          <p:nvPr/>
        </p:nvGrpSpPr>
        <p:grpSpPr>
          <a:xfrm>
            <a:off x="708891" y="1800229"/>
            <a:ext cx="4358889" cy="4533424"/>
            <a:chOff x="6096000" y="-617054"/>
            <a:chExt cx="4589512" cy="4773281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FA2FDE54-28BD-4B00-8235-3959904B3E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96000" y="1769586"/>
              <a:ext cx="4589512" cy="2386641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1BB5292A-2BDE-448E-942B-72249B0368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0" y="-617054"/>
              <a:ext cx="4589512" cy="2386640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0DD06BC6-B683-F054-5DB9-5C5894B35B31}"/>
              </a:ext>
            </a:extLst>
          </p:cNvPr>
          <p:cNvGrpSpPr/>
          <p:nvPr/>
        </p:nvGrpSpPr>
        <p:grpSpPr>
          <a:xfrm>
            <a:off x="6993293" y="1790381"/>
            <a:ext cx="4360507" cy="4543272"/>
            <a:chOff x="5790889" y="638469"/>
            <a:chExt cx="6225308" cy="6861458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8B8321F7-7745-618E-2D14-E7860C24C8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12419" b="23885"/>
            <a:stretch/>
          </p:blipFill>
          <p:spPr>
            <a:xfrm>
              <a:off x="5790889" y="3957825"/>
              <a:ext cx="6225307" cy="3542102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970942B4-A22D-B894-3E97-EFDB2EFAD5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11795"/>
            <a:stretch/>
          </p:blipFill>
          <p:spPr>
            <a:xfrm>
              <a:off x="5790889" y="638469"/>
              <a:ext cx="6225308" cy="3319356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</p:grpSp>
      <p:sp>
        <p:nvSpPr>
          <p:cNvPr id="20" name="화살표: 아래쪽 19">
            <a:extLst>
              <a:ext uri="{FF2B5EF4-FFF2-40B4-BE49-F238E27FC236}">
                <a16:creationId xmlns:a16="http://schemas.microsoft.com/office/drawing/2014/main" id="{5BE5D5A2-6C89-29C8-3CCD-5D3373CD146E}"/>
              </a:ext>
            </a:extLst>
          </p:cNvPr>
          <p:cNvSpPr/>
          <p:nvPr/>
        </p:nvSpPr>
        <p:spPr>
          <a:xfrm rot="16200000">
            <a:off x="5664371" y="3571732"/>
            <a:ext cx="732331" cy="833079"/>
          </a:xfrm>
          <a:prstGeom prst="downArrow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7583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747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79BB2EF1-5A7C-4A20-FD59-BF4A65B0C15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267200" y="0"/>
            <a:ext cx="7924800" cy="6982691"/>
          </a:xfrm>
          <a:prstGeom prst="rect">
            <a:avLst/>
          </a:prstGeom>
          <a:solidFill>
            <a:srgbClr val="F0F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D9C1413-642A-9822-58E9-7F0AE5F0A013}"/>
              </a:ext>
            </a:extLst>
          </p:cNvPr>
          <p:cNvSpPr txBox="1"/>
          <p:nvPr/>
        </p:nvSpPr>
        <p:spPr>
          <a:xfrm>
            <a:off x="489528" y="3044279"/>
            <a:ext cx="3066471" cy="769441"/>
          </a:xfrm>
          <a:prstGeom prst="rect">
            <a:avLst/>
          </a:prstGeom>
          <a:noFill/>
          <a:ln w="38100">
            <a:solidFill>
              <a:srgbClr val="F0F8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>
                <a:solidFill>
                  <a:srgbClr val="F0F8F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CONTENTS</a:t>
            </a:r>
            <a:endParaRPr lang="ko-KR" altLang="en-US" sz="4400" dirty="0">
              <a:solidFill>
                <a:srgbClr val="F0F8FF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B63D6ED4-3604-C93A-DC2C-2B90F00D6A47}"/>
              </a:ext>
            </a:extLst>
          </p:cNvPr>
          <p:cNvGrpSpPr/>
          <p:nvPr/>
        </p:nvGrpSpPr>
        <p:grpSpPr>
          <a:xfrm>
            <a:off x="3799609" y="940699"/>
            <a:ext cx="935182" cy="935182"/>
            <a:chOff x="3713018" y="628073"/>
            <a:chExt cx="1108364" cy="1108364"/>
          </a:xfrm>
        </p:grpSpPr>
        <p:sp>
          <p:nvSpPr>
            <p:cNvPr id="12" name="다이아몬드 11">
              <a:extLst>
                <a:ext uri="{FF2B5EF4-FFF2-40B4-BE49-F238E27FC236}">
                  <a16:creationId xmlns:a16="http://schemas.microsoft.com/office/drawing/2014/main" id="{BF04C44D-3A75-68A1-23A5-9F0D2958B9A9}"/>
                </a:ext>
              </a:extLst>
            </p:cNvPr>
            <p:cNvSpPr/>
            <p:nvPr/>
          </p:nvSpPr>
          <p:spPr>
            <a:xfrm>
              <a:off x="3713018" y="628073"/>
              <a:ext cx="1108364" cy="1108364"/>
            </a:xfrm>
            <a:prstGeom prst="diamond">
              <a:avLst/>
            </a:prstGeom>
            <a:solidFill>
              <a:srgbClr val="FF99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Verdana Pro" panose="020B0604030504040204" pitchFamily="34" charset="0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17" name="다이아몬드 16">
              <a:extLst>
                <a:ext uri="{FF2B5EF4-FFF2-40B4-BE49-F238E27FC236}">
                  <a16:creationId xmlns:a16="http://schemas.microsoft.com/office/drawing/2014/main" id="{931A9BEA-B04F-4C43-D1F7-31BD94458801}"/>
                </a:ext>
              </a:extLst>
            </p:cNvPr>
            <p:cNvSpPr/>
            <p:nvPr/>
          </p:nvSpPr>
          <p:spPr>
            <a:xfrm>
              <a:off x="3810001" y="725056"/>
              <a:ext cx="914400" cy="914400"/>
            </a:xfrm>
            <a:prstGeom prst="diamond">
              <a:avLst/>
            </a:prstGeom>
            <a:solidFill>
              <a:srgbClr val="4747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latin typeface="Verdana Pro" panose="020B0604030504040204" pitchFamily="34" charset="0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1</a:t>
              </a:r>
              <a:endParaRPr lang="ko-KR" altLang="en-US" sz="2000" dirty="0">
                <a:latin typeface="Verdana Pro" panose="020B0604030504040204" pitchFamily="34" charset="0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09B53858-E7B5-2035-7955-AFEC8D8CC56A}"/>
              </a:ext>
            </a:extLst>
          </p:cNvPr>
          <p:cNvGrpSpPr/>
          <p:nvPr/>
        </p:nvGrpSpPr>
        <p:grpSpPr>
          <a:xfrm>
            <a:off x="3799609" y="2294723"/>
            <a:ext cx="935182" cy="935182"/>
            <a:chOff x="3713018" y="628073"/>
            <a:chExt cx="1108364" cy="1108364"/>
          </a:xfrm>
        </p:grpSpPr>
        <p:sp>
          <p:nvSpPr>
            <p:cNvPr id="20" name="다이아몬드 19">
              <a:extLst>
                <a:ext uri="{FF2B5EF4-FFF2-40B4-BE49-F238E27FC236}">
                  <a16:creationId xmlns:a16="http://schemas.microsoft.com/office/drawing/2014/main" id="{35C4922D-8BE6-658D-9AAF-F236858F45F3}"/>
                </a:ext>
              </a:extLst>
            </p:cNvPr>
            <p:cNvSpPr/>
            <p:nvPr/>
          </p:nvSpPr>
          <p:spPr>
            <a:xfrm>
              <a:off x="3713018" y="628073"/>
              <a:ext cx="1108364" cy="1108364"/>
            </a:xfrm>
            <a:prstGeom prst="diamond">
              <a:avLst/>
            </a:prstGeom>
            <a:solidFill>
              <a:srgbClr val="FF99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Verdana Pro" panose="020B0604030504040204" pitchFamily="34" charset="0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21" name="다이아몬드 20">
              <a:extLst>
                <a:ext uri="{FF2B5EF4-FFF2-40B4-BE49-F238E27FC236}">
                  <a16:creationId xmlns:a16="http://schemas.microsoft.com/office/drawing/2014/main" id="{F947B664-83C6-B0D1-BF27-E10947F8849A}"/>
                </a:ext>
              </a:extLst>
            </p:cNvPr>
            <p:cNvSpPr/>
            <p:nvPr/>
          </p:nvSpPr>
          <p:spPr>
            <a:xfrm>
              <a:off x="3810000" y="725055"/>
              <a:ext cx="914400" cy="914400"/>
            </a:xfrm>
            <a:prstGeom prst="diamond">
              <a:avLst/>
            </a:prstGeom>
            <a:solidFill>
              <a:srgbClr val="4747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latin typeface="Verdana Pro" panose="020B0604030504040204" pitchFamily="34" charset="0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2</a:t>
              </a:r>
              <a:endParaRPr lang="ko-KR" altLang="en-US" sz="2000" dirty="0">
                <a:latin typeface="Verdana Pro" panose="020B0604030504040204" pitchFamily="34" charset="0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4D005D1B-3578-A104-B244-9459A385DE60}"/>
              </a:ext>
            </a:extLst>
          </p:cNvPr>
          <p:cNvGrpSpPr/>
          <p:nvPr/>
        </p:nvGrpSpPr>
        <p:grpSpPr>
          <a:xfrm>
            <a:off x="3799609" y="3618346"/>
            <a:ext cx="935182" cy="935182"/>
            <a:chOff x="3713018" y="628073"/>
            <a:chExt cx="1108364" cy="1108364"/>
          </a:xfrm>
        </p:grpSpPr>
        <p:sp>
          <p:nvSpPr>
            <p:cNvPr id="23" name="다이아몬드 22">
              <a:extLst>
                <a:ext uri="{FF2B5EF4-FFF2-40B4-BE49-F238E27FC236}">
                  <a16:creationId xmlns:a16="http://schemas.microsoft.com/office/drawing/2014/main" id="{7A3F7E2B-A7ED-744D-8FFC-62F36FB4E653}"/>
                </a:ext>
              </a:extLst>
            </p:cNvPr>
            <p:cNvSpPr/>
            <p:nvPr/>
          </p:nvSpPr>
          <p:spPr>
            <a:xfrm>
              <a:off x="3713018" y="628073"/>
              <a:ext cx="1108364" cy="1108364"/>
            </a:xfrm>
            <a:prstGeom prst="diamond">
              <a:avLst/>
            </a:prstGeom>
            <a:solidFill>
              <a:srgbClr val="FF99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Verdana Pro" panose="020B0604030504040204" pitchFamily="34" charset="0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24" name="다이아몬드 23">
              <a:extLst>
                <a:ext uri="{FF2B5EF4-FFF2-40B4-BE49-F238E27FC236}">
                  <a16:creationId xmlns:a16="http://schemas.microsoft.com/office/drawing/2014/main" id="{113D6F9D-D5D5-747A-1893-0EF56D06D2B3}"/>
                </a:ext>
              </a:extLst>
            </p:cNvPr>
            <p:cNvSpPr/>
            <p:nvPr/>
          </p:nvSpPr>
          <p:spPr>
            <a:xfrm>
              <a:off x="3810000" y="725055"/>
              <a:ext cx="914400" cy="914400"/>
            </a:xfrm>
            <a:prstGeom prst="diamond">
              <a:avLst/>
            </a:prstGeom>
            <a:solidFill>
              <a:srgbClr val="4747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latin typeface="Verdana Pro" panose="020B0604030504040204" pitchFamily="34" charset="0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3</a:t>
              </a:r>
              <a:endParaRPr lang="ko-KR" altLang="en-US" sz="2000" dirty="0">
                <a:latin typeface="Verdana Pro" panose="020B0604030504040204" pitchFamily="34" charset="0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209C060A-CE26-EEEE-8A8B-4542793CEA17}"/>
              </a:ext>
            </a:extLst>
          </p:cNvPr>
          <p:cNvGrpSpPr/>
          <p:nvPr/>
        </p:nvGrpSpPr>
        <p:grpSpPr>
          <a:xfrm>
            <a:off x="3799609" y="4966855"/>
            <a:ext cx="935182" cy="935182"/>
            <a:chOff x="3713018" y="628073"/>
            <a:chExt cx="1108364" cy="1108364"/>
          </a:xfrm>
        </p:grpSpPr>
        <p:sp>
          <p:nvSpPr>
            <p:cNvPr id="26" name="다이아몬드 25">
              <a:extLst>
                <a:ext uri="{FF2B5EF4-FFF2-40B4-BE49-F238E27FC236}">
                  <a16:creationId xmlns:a16="http://schemas.microsoft.com/office/drawing/2014/main" id="{7992F8B3-7A5C-C28F-7E18-E04BD1342C7D}"/>
                </a:ext>
              </a:extLst>
            </p:cNvPr>
            <p:cNvSpPr/>
            <p:nvPr/>
          </p:nvSpPr>
          <p:spPr>
            <a:xfrm>
              <a:off x="3713018" y="628073"/>
              <a:ext cx="1108364" cy="1108364"/>
            </a:xfrm>
            <a:prstGeom prst="diamond">
              <a:avLst/>
            </a:prstGeom>
            <a:solidFill>
              <a:srgbClr val="FF99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Verdana Pro" panose="020B0604030504040204" pitchFamily="34" charset="0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27" name="다이아몬드 26">
              <a:extLst>
                <a:ext uri="{FF2B5EF4-FFF2-40B4-BE49-F238E27FC236}">
                  <a16:creationId xmlns:a16="http://schemas.microsoft.com/office/drawing/2014/main" id="{39F31E4A-01AC-073B-DEC4-2838DA50BE5E}"/>
                </a:ext>
              </a:extLst>
            </p:cNvPr>
            <p:cNvSpPr/>
            <p:nvPr/>
          </p:nvSpPr>
          <p:spPr>
            <a:xfrm>
              <a:off x="3810000" y="725055"/>
              <a:ext cx="914400" cy="914400"/>
            </a:xfrm>
            <a:prstGeom prst="diamond">
              <a:avLst/>
            </a:prstGeom>
            <a:solidFill>
              <a:srgbClr val="4747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latin typeface="Verdana Pro" panose="020B0604030504040204" pitchFamily="34" charset="0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4</a:t>
              </a:r>
              <a:endParaRPr lang="ko-KR" altLang="en-US" sz="2000" dirty="0">
                <a:latin typeface="Verdana Pro" panose="020B0604030504040204" pitchFamily="34" charset="0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81314920-18B6-DDCF-5027-5CB7388384CE}"/>
              </a:ext>
            </a:extLst>
          </p:cNvPr>
          <p:cNvSpPr/>
          <p:nvPr/>
        </p:nvSpPr>
        <p:spPr>
          <a:xfrm>
            <a:off x="4886036" y="1061926"/>
            <a:ext cx="6797963" cy="692727"/>
          </a:xfrm>
          <a:prstGeom prst="roundRect">
            <a:avLst>
              <a:gd name="adj" fmla="val 50000"/>
            </a:avLst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latin typeface="Verdana Pro" panose="020B0604030504040204" pitchFamily="34" charset="0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Our Previous Project</a:t>
            </a:r>
            <a:endParaRPr lang="ko-KR" altLang="en-US" dirty="0">
              <a:latin typeface="Verdana Pro" panose="020B0604030504040204" pitchFamily="34" charset="0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588BCFD1-B342-0110-0651-C34B1F08E0BD}"/>
              </a:ext>
            </a:extLst>
          </p:cNvPr>
          <p:cNvSpPr/>
          <p:nvPr/>
        </p:nvSpPr>
        <p:spPr>
          <a:xfrm>
            <a:off x="4886036" y="2455350"/>
            <a:ext cx="6797963" cy="692727"/>
          </a:xfrm>
          <a:prstGeom prst="roundRect">
            <a:avLst>
              <a:gd name="adj" fmla="val 50000"/>
            </a:avLst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latin typeface="Verdana Pro" panose="020B0604030504040204" pitchFamily="34" charset="0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What Features we included?</a:t>
            </a:r>
            <a:endParaRPr lang="ko-KR" altLang="en-US" dirty="0">
              <a:latin typeface="Verdana Pro" panose="020B0604030504040204" pitchFamily="34" charset="0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F24C7965-CFEF-2DA3-A3A4-A8DCEB786913}"/>
              </a:ext>
            </a:extLst>
          </p:cNvPr>
          <p:cNvSpPr/>
          <p:nvPr/>
        </p:nvSpPr>
        <p:spPr>
          <a:xfrm>
            <a:off x="4886036" y="3813720"/>
            <a:ext cx="6797963" cy="692727"/>
          </a:xfrm>
          <a:prstGeom prst="roundRect">
            <a:avLst>
              <a:gd name="adj" fmla="val 50000"/>
            </a:avLst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latin typeface="Verdana Pro" panose="020B0604030504040204" pitchFamily="34" charset="0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Explanation about pages &amp; codes</a:t>
            </a:r>
            <a:endParaRPr lang="ko-KR" altLang="en-US" dirty="0">
              <a:latin typeface="Verdana Pro" panose="020B0604030504040204" pitchFamily="34" charset="0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85CA90F2-8A9F-C4C9-B868-A220CB84EFF7}"/>
              </a:ext>
            </a:extLst>
          </p:cNvPr>
          <p:cNvSpPr/>
          <p:nvPr/>
        </p:nvSpPr>
        <p:spPr>
          <a:xfrm>
            <a:off x="4886036" y="5128491"/>
            <a:ext cx="6797963" cy="692727"/>
          </a:xfrm>
          <a:prstGeom prst="roundRect">
            <a:avLst>
              <a:gd name="adj" fmla="val 50000"/>
            </a:avLst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latin typeface="Verdana Pro" panose="020B0604030504040204" pitchFamily="34" charset="0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Team TAG’s Effort and Development Process</a:t>
            </a:r>
            <a:endParaRPr lang="ko-KR" altLang="en-US" dirty="0">
              <a:latin typeface="Verdana Pro" panose="020B0604030504040204" pitchFamily="34" charset="0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062779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1203E1-9435-436F-902E-B5EDE7D8F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ShareShare</a:t>
            </a:r>
            <a:r>
              <a:rPr lang="en-US" altLang="ko-KR" dirty="0"/>
              <a:t>-</a:t>
            </a:r>
            <a:r>
              <a:rPr lang="ko-KR" altLang="en-US" dirty="0"/>
              <a:t>마이페이지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6CA2ED4-13AB-42EF-8076-FF4DADE863D0}"/>
              </a:ext>
            </a:extLst>
          </p:cNvPr>
          <p:cNvSpPr/>
          <p:nvPr/>
        </p:nvSpPr>
        <p:spPr>
          <a:xfrm>
            <a:off x="0" y="0"/>
            <a:ext cx="12192000" cy="1483360"/>
          </a:xfrm>
          <a:prstGeom prst="rect">
            <a:avLst/>
          </a:prstGeom>
          <a:solidFill>
            <a:srgbClr val="4747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4FB8579F-67CA-411F-81A7-073E45C61F33}"/>
              </a:ext>
            </a:extLst>
          </p:cNvPr>
          <p:cNvSpPr txBox="1">
            <a:spLocks/>
          </p:cNvSpPr>
          <p:nvPr/>
        </p:nvSpPr>
        <p:spPr>
          <a:xfrm>
            <a:off x="563879" y="78898"/>
            <a:ext cx="1162812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6000" i="1" dirty="0" err="1">
                <a:solidFill>
                  <a:srgbClr val="F0F8FF"/>
                </a:solidFill>
                <a:latin typeface="Verdana Pro SemiBold" panose="020B0704030504040204" pitchFamily="34" charset="0"/>
                <a:ea typeface="나눔스퀘어 ExtraBold" panose="020B0600000101010101" pitchFamily="50" charset="-127"/>
              </a:rPr>
              <a:t>ShareShare</a:t>
            </a:r>
            <a:r>
              <a:rPr lang="en-US" altLang="ko-KR" sz="6000" i="1" dirty="0">
                <a:solidFill>
                  <a:srgbClr val="F0F8FF"/>
                </a:solidFill>
                <a:latin typeface="Verdana Pro SemiBold" panose="020B0704030504040204" pitchFamily="34" charset="0"/>
                <a:ea typeface="나눔스퀘어 ExtraBold" panose="020B0600000101010101" pitchFamily="50" charset="-127"/>
              </a:rPr>
              <a:t> </a:t>
            </a:r>
            <a:r>
              <a:rPr lang="en-US" altLang="ko-KR" sz="3500" dirty="0">
                <a:solidFill>
                  <a:srgbClr val="F0F8FF"/>
                </a:solidFill>
                <a:latin typeface="Verdana Pro SemiBold" panose="020B0704030504040204" pitchFamily="34" charset="0"/>
                <a:ea typeface="나눔스퀘어 ExtraBold" panose="020B0600000101010101" pitchFamily="50" charset="-127"/>
              </a:rPr>
              <a:t>– My page : Created Group</a:t>
            </a:r>
            <a:endParaRPr lang="ko-KR" altLang="en-US" sz="3500" dirty="0">
              <a:solidFill>
                <a:srgbClr val="F0F8F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BA7593BB-F8B8-4575-92B9-8814D1A9F4F9}"/>
              </a:ext>
            </a:extLst>
          </p:cNvPr>
          <p:cNvGrpSpPr/>
          <p:nvPr/>
        </p:nvGrpSpPr>
        <p:grpSpPr>
          <a:xfrm>
            <a:off x="550771" y="2055813"/>
            <a:ext cx="1937086" cy="572460"/>
            <a:chOff x="550771" y="2055813"/>
            <a:chExt cx="1937086" cy="572460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F6210E8-161C-4E29-B1AB-4990C49083A7}"/>
                </a:ext>
              </a:extLst>
            </p:cNvPr>
            <p:cNvSpPr txBox="1"/>
            <p:nvPr/>
          </p:nvSpPr>
          <p:spPr>
            <a:xfrm>
              <a:off x="598228" y="2124919"/>
              <a:ext cx="188962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Group cart</a:t>
              </a:r>
              <a:endParaRPr lang="ko-KR" altLang="en-US" sz="2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5682CC54-1E92-42FC-AE2B-7A5B6C75575A}"/>
                </a:ext>
              </a:extLst>
            </p:cNvPr>
            <p:cNvSpPr/>
            <p:nvPr/>
          </p:nvSpPr>
          <p:spPr>
            <a:xfrm>
              <a:off x="550771" y="2055813"/>
              <a:ext cx="1937086" cy="572460"/>
            </a:xfrm>
            <a:prstGeom prst="rect">
              <a:avLst/>
            </a:prstGeom>
            <a:noFill/>
            <a:ln w="57150"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B713F74E-0C03-43E8-9505-0E364512DC51}"/>
              </a:ext>
            </a:extLst>
          </p:cNvPr>
          <p:cNvGrpSpPr/>
          <p:nvPr/>
        </p:nvGrpSpPr>
        <p:grpSpPr>
          <a:xfrm>
            <a:off x="550770" y="3669942"/>
            <a:ext cx="1937086" cy="572460"/>
            <a:chOff x="503313" y="3573178"/>
            <a:chExt cx="1937086" cy="572460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A1497C9-A749-4B07-A167-4C735B75E03D}"/>
                </a:ext>
              </a:extLst>
            </p:cNvPr>
            <p:cNvSpPr txBox="1"/>
            <p:nvPr/>
          </p:nvSpPr>
          <p:spPr>
            <a:xfrm>
              <a:off x="689315" y="3589383"/>
              <a:ext cx="160332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Function</a:t>
              </a:r>
              <a:endParaRPr lang="ko-KR" altLang="en-US" sz="28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4228CCAB-31D7-4B42-ACBC-A76A037DFD58}"/>
                </a:ext>
              </a:extLst>
            </p:cNvPr>
            <p:cNvSpPr/>
            <p:nvPr/>
          </p:nvSpPr>
          <p:spPr>
            <a:xfrm>
              <a:off x="503313" y="3573178"/>
              <a:ext cx="1937086" cy="572460"/>
            </a:xfrm>
            <a:prstGeom prst="rect">
              <a:avLst/>
            </a:prstGeom>
            <a:noFill/>
            <a:ln w="57150">
              <a:solidFill>
                <a:srgbClr val="B4C7E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207316C4-A86D-4F7B-AF36-7CD7508A5A07}"/>
              </a:ext>
            </a:extLst>
          </p:cNvPr>
          <p:cNvSpPr txBox="1"/>
          <p:nvPr/>
        </p:nvSpPr>
        <p:spPr>
          <a:xfrm>
            <a:off x="328687" y="2729782"/>
            <a:ext cx="54532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User can view a list of groups</a:t>
            </a:r>
            <a:br>
              <a:rPr lang="en-US" altLang="ko-KR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</a:br>
            <a:r>
              <a:rPr lang="en-US" altLang="ko-KR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that they created on the My page.</a:t>
            </a:r>
          </a:p>
          <a:p>
            <a:endParaRPr lang="en-US" altLang="ko-KR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A42E76C-758A-410D-B560-35844C3D417E}"/>
              </a:ext>
            </a:extLst>
          </p:cNvPr>
          <p:cNvSpPr txBox="1"/>
          <p:nvPr/>
        </p:nvSpPr>
        <p:spPr>
          <a:xfrm>
            <a:off x="328687" y="4307685"/>
            <a:ext cx="490833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User can modify group information,</a:t>
            </a:r>
            <a:br>
              <a:rPr lang="en-US" altLang="ko-KR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</a:br>
            <a:r>
              <a:rPr lang="en-US" altLang="ko-KR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or delete the group.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If there is no group, “There is no product” is displayed.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76D5C06-108D-8EF1-D0BB-DE70F768FE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1795"/>
          <a:stretch/>
        </p:blipFill>
        <p:spPr>
          <a:xfrm>
            <a:off x="5638005" y="2188658"/>
            <a:ext cx="6225308" cy="331935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CA28E1C-4EBF-9169-7104-2E1E7EDF911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675" t="22575" r="2396" b="22927"/>
          <a:stretch/>
        </p:blipFill>
        <p:spPr>
          <a:xfrm>
            <a:off x="8353149" y="3947757"/>
            <a:ext cx="3253032" cy="84092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06AAFD34-89DE-CDAC-52DF-9CFCDEABDDF7}"/>
              </a:ext>
            </a:extLst>
          </p:cNvPr>
          <p:cNvGrpSpPr/>
          <p:nvPr/>
        </p:nvGrpSpPr>
        <p:grpSpPr>
          <a:xfrm>
            <a:off x="5702659" y="2324974"/>
            <a:ext cx="6096000" cy="3378215"/>
            <a:chOff x="5222587" y="2305089"/>
            <a:chExt cx="6671975" cy="3881569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1006DD4C-491B-44CF-EE4D-60928DB99E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19159"/>
            <a:stretch/>
          </p:blipFill>
          <p:spPr>
            <a:xfrm>
              <a:off x="5222587" y="2305089"/>
              <a:ext cx="6671975" cy="3881569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4DC39A63-3572-7BB6-F4EB-6633D4D8CE8A}"/>
                </a:ext>
              </a:extLst>
            </p:cNvPr>
            <p:cNvSpPr/>
            <p:nvPr/>
          </p:nvSpPr>
          <p:spPr>
            <a:xfrm>
              <a:off x="8638878" y="3167557"/>
              <a:ext cx="1820009" cy="480707"/>
            </a:xfrm>
            <a:prstGeom prst="roundRect">
              <a:avLst/>
            </a:prstGeom>
            <a:noFill/>
            <a:ln w="38100">
              <a:solidFill>
                <a:srgbClr val="FF99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160663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1203E1-9435-436F-902E-B5EDE7D8F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ShareShare</a:t>
            </a:r>
            <a:r>
              <a:rPr lang="en-US" altLang="ko-KR" dirty="0"/>
              <a:t>-</a:t>
            </a:r>
            <a:r>
              <a:rPr lang="ko-KR" altLang="en-US" dirty="0"/>
              <a:t>마이페이지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6CA2ED4-13AB-42EF-8076-FF4DADE863D0}"/>
              </a:ext>
            </a:extLst>
          </p:cNvPr>
          <p:cNvSpPr/>
          <p:nvPr/>
        </p:nvSpPr>
        <p:spPr>
          <a:xfrm>
            <a:off x="0" y="0"/>
            <a:ext cx="12192000" cy="1483360"/>
          </a:xfrm>
          <a:prstGeom prst="rect">
            <a:avLst/>
          </a:prstGeom>
          <a:solidFill>
            <a:srgbClr val="4747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4FB8579F-67CA-411F-81A7-073E45C61F33}"/>
              </a:ext>
            </a:extLst>
          </p:cNvPr>
          <p:cNvSpPr txBox="1">
            <a:spLocks/>
          </p:cNvSpPr>
          <p:nvPr/>
        </p:nvSpPr>
        <p:spPr>
          <a:xfrm>
            <a:off x="563879" y="78898"/>
            <a:ext cx="1174665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6000" i="1" dirty="0" err="1">
                <a:solidFill>
                  <a:srgbClr val="F0F8FF"/>
                </a:solidFill>
                <a:latin typeface="Verdana Pro SemiBold" panose="020B0704030504040204" pitchFamily="34" charset="0"/>
                <a:ea typeface="나눔스퀘어 ExtraBold" panose="020B0600000101010101" pitchFamily="50" charset="-127"/>
              </a:rPr>
              <a:t>ShareShare</a:t>
            </a:r>
            <a:r>
              <a:rPr lang="en-US" altLang="ko-KR" sz="6000" i="1" dirty="0">
                <a:solidFill>
                  <a:srgbClr val="F0F8FF"/>
                </a:solidFill>
                <a:latin typeface="Verdana Pro SemiBold" panose="020B0704030504040204" pitchFamily="34" charset="0"/>
                <a:ea typeface="나눔스퀘어 ExtraBold" panose="020B0600000101010101" pitchFamily="50" charset="-127"/>
              </a:rPr>
              <a:t> </a:t>
            </a:r>
            <a:r>
              <a:rPr lang="en-US" altLang="ko-KR" sz="6000" dirty="0">
                <a:solidFill>
                  <a:srgbClr val="F0F8FF"/>
                </a:solidFill>
                <a:latin typeface="Verdana Pro SemiBold" panose="020B0704030504040204" pitchFamily="34" charset="0"/>
                <a:ea typeface="나눔스퀘어 ExtraBold" panose="020B0600000101010101" pitchFamily="50" charset="-127"/>
              </a:rPr>
              <a:t>– </a:t>
            </a:r>
            <a:r>
              <a:rPr lang="en-US" altLang="ko-KR" sz="3500" dirty="0">
                <a:solidFill>
                  <a:srgbClr val="F0F8FF"/>
                </a:solidFill>
                <a:latin typeface="Verdana Pro SemiBold" panose="020B0704030504040204" pitchFamily="34" charset="0"/>
                <a:ea typeface="나눔스퀘어 ExtraBold" panose="020B0600000101010101" pitchFamily="50" charset="-127"/>
              </a:rPr>
              <a:t>My page : Joined Group</a:t>
            </a:r>
            <a:endParaRPr lang="ko-KR" altLang="en-US" sz="3500" dirty="0">
              <a:solidFill>
                <a:srgbClr val="F0F8F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BA7593BB-F8B8-4575-92B9-8814D1A9F4F9}"/>
              </a:ext>
            </a:extLst>
          </p:cNvPr>
          <p:cNvGrpSpPr/>
          <p:nvPr/>
        </p:nvGrpSpPr>
        <p:grpSpPr>
          <a:xfrm>
            <a:off x="550771" y="2055813"/>
            <a:ext cx="1937086" cy="572460"/>
            <a:chOff x="550771" y="2055813"/>
            <a:chExt cx="1937086" cy="572460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F6210E8-161C-4E29-B1AB-4990C49083A7}"/>
                </a:ext>
              </a:extLst>
            </p:cNvPr>
            <p:cNvSpPr txBox="1"/>
            <p:nvPr/>
          </p:nvSpPr>
          <p:spPr>
            <a:xfrm>
              <a:off x="598228" y="2124919"/>
              <a:ext cx="188962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Group cart</a:t>
              </a:r>
              <a:endParaRPr lang="ko-KR" altLang="en-US" sz="2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5682CC54-1E92-42FC-AE2B-7A5B6C75575A}"/>
                </a:ext>
              </a:extLst>
            </p:cNvPr>
            <p:cNvSpPr/>
            <p:nvPr/>
          </p:nvSpPr>
          <p:spPr>
            <a:xfrm>
              <a:off x="550771" y="2055813"/>
              <a:ext cx="1937086" cy="572460"/>
            </a:xfrm>
            <a:prstGeom prst="rect">
              <a:avLst/>
            </a:prstGeom>
            <a:noFill/>
            <a:ln w="57150"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B713F74E-0C03-43E8-9505-0E364512DC51}"/>
              </a:ext>
            </a:extLst>
          </p:cNvPr>
          <p:cNvGrpSpPr/>
          <p:nvPr/>
        </p:nvGrpSpPr>
        <p:grpSpPr>
          <a:xfrm>
            <a:off x="550770" y="3669942"/>
            <a:ext cx="1937086" cy="572460"/>
            <a:chOff x="503313" y="3573178"/>
            <a:chExt cx="1937086" cy="572460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A1497C9-A749-4B07-A167-4C735B75E03D}"/>
                </a:ext>
              </a:extLst>
            </p:cNvPr>
            <p:cNvSpPr txBox="1"/>
            <p:nvPr/>
          </p:nvSpPr>
          <p:spPr>
            <a:xfrm>
              <a:off x="689315" y="3589383"/>
              <a:ext cx="160332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Function</a:t>
              </a:r>
              <a:endParaRPr lang="ko-KR" altLang="en-US" sz="28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4228CCAB-31D7-4B42-ACBC-A76A037DFD58}"/>
                </a:ext>
              </a:extLst>
            </p:cNvPr>
            <p:cNvSpPr/>
            <p:nvPr/>
          </p:nvSpPr>
          <p:spPr>
            <a:xfrm>
              <a:off x="503313" y="3573178"/>
              <a:ext cx="1937086" cy="572460"/>
            </a:xfrm>
            <a:prstGeom prst="rect">
              <a:avLst/>
            </a:prstGeom>
            <a:noFill/>
            <a:ln w="57150">
              <a:solidFill>
                <a:srgbClr val="B4C7E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207316C4-A86D-4F7B-AF36-7CD7508A5A07}"/>
              </a:ext>
            </a:extLst>
          </p:cNvPr>
          <p:cNvSpPr txBox="1"/>
          <p:nvPr/>
        </p:nvSpPr>
        <p:spPr>
          <a:xfrm>
            <a:off x="328687" y="2729782"/>
            <a:ext cx="54532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User can view a list of groups</a:t>
            </a:r>
            <a:br>
              <a:rPr lang="en-US" altLang="ko-KR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</a:br>
            <a:r>
              <a:rPr lang="en-US" altLang="ko-KR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that they joined on the My page.</a:t>
            </a:r>
          </a:p>
          <a:p>
            <a:endParaRPr lang="en-US" altLang="ko-KR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A42E76C-758A-410D-B560-35844C3D417E}"/>
              </a:ext>
            </a:extLst>
          </p:cNvPr>
          <p:cNvSpPr txBox="1"/>
          <p:nvPr/>
        </p:nvSpPr>
        <p:spPr>
          <a:xfrm>
            <a:off x="328687" y="4307685"/>
            <a:ext cx="456658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Joined Group : User can check one’s joined group.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If there is no group, “There is no product” is displayed.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828A3574-4105-ACA7-B12D-0486B2BDD3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2201" y="1690688"/>
            <a:ext cx="6401111" cy="419072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791718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77806F43-814C-4450-8383-0C6ACE3EA2D3}"/>
              </a:ext>
            </a:extLst>
          </p:cNvPr>
          <p:cNvSpPr/>
          <p:nvPr/>
        </p:nvSpPr>
        <p:spPr>
          <a:xfrm>
            <a:off x="0" y="0"/>
            <a:ext cx="12192000" cy="1483360"/>
          </a:xfrm>
          <a:prstGeom prst="rect">
            <a:avLst/>
          </a:prstGeom>
          <a:solidFill>
            <a:srgbClr val="4747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D9AE6BDD-85AC-4B7F-9229-C59971731310}"/>
              </a:ext>
            </a:extLst>
          </p:cNvPr>
          <p:cNvSpPr txBox="1">
            <a:spLocks/>
          </p:cNvSpPr>
          <p:nvPr/>
        </p:nvSpPr>
        <p:spPr>
          <a:xfrm>
            <a:off x="563879" y="78898"/>
            <a:ext cx="1099081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6000" i="1" dirty="0" err="1">
                <a:solidFill>
                  <a:srgbClr val="F0F8FF"/>
                </a:solidFill>
                <a:latin typeface="Verdana Pro SemiBold" panose="020B0704030504040204" pitchFamily="34" charset="0"/>
                <a:ea typeface="나눔스퀘어 ExtraBold" panose="020B0600000101010101" pitchFamily="50" charset="-127"/>
              </a:rPr>
              <a:t>ShareShare</a:t>
            </a:r>
            <a:r>
              <a:rPr lang="en-US" altLang="ko-KR" sz="6000" i="1" dirty="0">
                <a:solidFill>
                  <a:srgbClr val="F0F8FF"/>
                </a:solidFill>
                <a:latin typeface="Verdana Pro SemiBold" panose="020B0704030504040204" pitchFamily="34" charset="0"/>
                <a:ea typeface="나눔스퀘어 ExtraBold" panose="020B0600000101010101" pitchFamily="50" charset="-127"/>
              </a:rPr>
              <a:t> </a:t>
            </a:r>
            <a:r>
              <a:rPr lang="en-US" altLang="ko-KR" sz="6000" dirty="0">
                <a:solidFill>
                  <a:srgbClr val="F0F8FF"/>
                </a:solidFill>
                <a:latin typeface="Verdana Pro SemiBold" panose="020B0704030504040204" pitchFamily="34" charset="0"/>
                <a:ea typeface="나눔스퀘어 ExtraBold" panose="020B0600000101010101" pitchFamily="50" charset="-127"/>
              </a:rPr>
              <a:t>– </a:t>
            </a:r>
            <a:r>
              <a:rPr lang="en-US" altLang="ko-KR" sz="3500" dirty="0">
                <a:solidFill>
                  <a:srgbClr val="F0F8FF"/>
                </a:solidFill>
                <a:latin typeface="Verdana Pro SemiBold" panose="020B0704030504040204" pitchFamily="34" charset="0"/>
                <a:ea typeface="나눔스퀘어 ExtraBold" panose="020B0600000101010101" pitchFamily="50" charset="-127"/>
              </a:rPr>
              <a:t>My page : Edit Info</a:t>
            </a:r>
            <a:endParaRPr lang="ko-KR" altLang="en-US" sz="3500" dirty="0">
              <a:solidFill>
                <a:srgbClr val="F0F8F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2C8D7303-AAA6-474F-91BA-B6300DDA7F29}"/>
              </a:ext>
            </a:extLst>
          </p:cNvPr>
          <p:cNvGrpSpPr/>
          <p:nvPr/>
        </p:nvGrpSpPr>
        <p:grpSpPr>
          <a:xfrm>
            <a:off x="550771" y="2055813"/>
            <a:ext cx="1937086" cy="592326"/>
            <a:chOff x="550771" y="2055813"/>
            <a:chExt cx="1937086" cy="592326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BA9C47C-6F85-4228-ACAE-2498356F2237}"/>
                </a:ext>
              </a:extLst>
            </p:cNvPr>
            <p:cNvSpPr txBox="1"/>
            <p:nvPr/>
          </p:nvSpPr>
          <p:spPr>
            <a:xfrm>
              <a:off x="598228" y="2124919"/>
              <a:ext cx="188962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Edit</a:t>
              </a:r>
              <a:r>
                <a:rPr lang="en-US" altLang="ko-KR" sz="200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 </a:t>
              </a:r>
              <a:r>
                <a:rPr lang="en-US" altLang="ko-KR" sz="280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Info</a:t>
              </a:r>
              <a:endParaRPr lang="ko-KR" altLang="en-US" sz="28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87306CB4-F001-4366-A38C-91D88FF5FA37}"/>
                </a:ext>
              </a:extLst>
            </p:cNvPr>
            <p:cNvSpPr/>
            <p:nvPr/>
          </p:nvSpPr>
          <p:spPr>
            <a:xfrm>
              <a:off x="550771" y="2055813"/>
              <a:ext cx="1937086" cy="572460"/>
            </a:xfrm>
            <a:prstGeom prst="rect">
              <a:avLst/>
            </a:prstGeom>
            <a:noFill/>
            <a:ln w="57150"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5C40EF02-5897-4C5B-B4CC-4021AF51A84E}"/>
              </a:ext>
            </a:extLst>
          </p:cNvPr>
          <p:cNvGrpSpPr/>
          <p:nvPr/>
        </p:nvGrpSpPr>
        <p:grpSpPr>
          <a:xfrm>
            <a:off x="550770" y="3669942"/>
            <a:ext cx="1937086" cy="572460"/>
            <a:chOff x="503313" y="3573178"/>
            <a:chExt cx="1937086" cy="57246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F254149-2196-4DB6-9C42-BA6B5E1A90BA}"/>
                </a:ext>
              </a:extLst>
            </p:cNvPr>
            <p:cNvSpPr txBox="1"/>
            <p:nvPr/>
          </p:nvSpPr>
          <p:spPr>
            <a:xfrm>
              <a:off x="689315" y="3589383"/>
              <a:ext cx="160332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Function</a:t>
              </a:r>
              <a:endParaRPr lang="ko-KR" altLang="en-US" sz="28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0FA4D43C-40BD-4D25-AF88-2BAB54E36B50}"/>
                </a:ext>
              </a:extLst>
            </p:cNvPr>
            <p:cNvSpPr/>
            <p:nvPr/>
          </p:nvSpPr>
          <p:spPr>
            <a:xfrm>
              <a:off x="503313" y="3573178"/>
              <a:ext cx="1937086" cy="572460"/>
            </a:xfrm>
            <a:prstGeom prst="rect">
              <a:avLst/>
            </a:prstGeom>
            <a:noFill/>
            <a:ln w="57150">
              <a:solidFill>
                <a:srgbClr val="B4C7E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4E48E0C9-2E97-41C8-8EFD-D6F498C31A0E}"/>
              </a:ext>
            </a:extLst>
          </p:cNvPr>
          <p:cNvSpPr txBox="1"/>
          <p:nvPr/>
        </p:nvSpPr>
        <p:spPr>
          <a:xfrm>
            <a:off x="328687" y="2729782"/>
            <a:ext cx="54532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My page provides editing</a:t>
            </a:r>
            <a:br>
              <a:rPr lang="en-US" altLang="ko-KR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</a:br>
            <a:r>
              <a:rPr lang="en-US" altLang="ko-KR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user information functions.</a:t>
            </a:r>
          </a:p>
          <a:p>
            <a:endParaRPr lang="en-US" altLang="ko-KR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E45F3AE-C2BA-4873-98EA-F6FB37DACC66}"/>
              </a:ext>
            </a:extLst>
          </p:cNvPr>
          <p:cNvSpPr txBox="1"/>
          <p:nvPr/>
        </p:nvSpPr>
        <p:spPr>
          <a:xfrm>
            <a:off x="328687" y="4307685"/>
            <a:ext cx="496374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User can update ID, name, and address </a:t>
            </a:r>
            <a:r>
              <a:rPr lang="en-US" altLang="ko-KR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infomation</a:t>
            </a:r>
            <a:r>
              <a:rPr lang="en-US" altLang="ko-KR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0B8E7DF-99A3-67DA-0062-059DE5B256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3027"/>
          <a:stretch/>
        </p:blipFill>
        <p:spPr>
          <a:xfrm>
            <a:off x="5753080" y="2055813"/>
            <a:ext cx="5801610" cy="407411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F0DBAD2-0CD7-82BC-384E-6402228E8B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2979" y="2843821"/>
            <a:ext cx="3469409" cy="222470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B51AE779-39E8-959F-18B4-5AA8E1064029}"/>
              </a:ext>
            </a:extLst>
          </p:cNvPr>
          <p:cNvGrpSpPr/>
          <p:nvPr/>
        </p:nvGrpSpPr>
        <p:grpSpPr>
          <a:xfrm>
            <a:off x="7109211" y="3151314"/>
            <a:ext cx="3746797" cy="1592886"/>
            <a:chOff x="7669348" y="1483359"/>
            <a:chExt cx="3746797" cy="1592886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065E65C6-042F-2E74-7AC5-17BB301D70C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69348" y="2327056"/>
              <a:ext cx="3746797" cy="749189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70B9BB31-14B8-7C68-CF71-E544E89A25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54871" t="28307" r="2501" b="58615"/>
            <a:stretch/>
          </p:blipFill>
          <p:spPr>
            <a:xfrm>
              <a:off x="7790252" y="1483359"/>
              <a:ext cx="3508707" cy="749189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12" name="화살표: 아래쪽 11">
              <a:extLst>
                <a:ext uri="{FF2B5EF4-FFF2-40B4-BE49-F238E27FC236}">
                  <a16:creationId xmlns:a16="http://schemas.microsoft.com/office/drawing/2014/main" id="{C3BEC450-5A7D-F2DE-3787-A56428239355}"/>
                </a:ext>
              </a:extLst>
            </p:cNvPr>
            <p:cNvSpPr/>
            <p:nvPr/>
          </p:nvSpPr>
          <p:spPr>
            <a:xfrm>
              <a:off x="8405090" y="2033969"/>
              <a:ext cx="286328" cy="551330"/>
            </a:xfrm>
            <a:prstGeom prst="downArrow">
              <a:avLst/>
            </a:prstGeom>
            <a:solidFill>
              <a:srgbClr val="FF99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414541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BDB8C63D-B7E9-42D9-9BA9-CADAE3B7B77D}"/>
              </a:ext>
            </a:extLst>
          </p:cNvPr>
          <p:cNvSpPr/>
          <p:nvPr/>
        </p:nvSpPr>
        <p:spPr>
          <a:xfrm>
            <a:off x="0" y="0"/>
            <a:ext cx="12192000" cy="1483360"/>
          </a:xfrm>
          <a:prstGeom prst="rect">
            <a:avLst/>
          </a:prstGeom>
          <a:solidFill>
            <a:srgbClr val="4747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B5D90FFF-893F-42FB-8950-7898EC9BC8B1}"/>
              </a:ext>
            </a:extLst>
          </p:cNvPr>
          <p:cNvSpPr txBox="1">
            <a:spLocks/>
          </p:cNvSpPr>
          <p:nvPr/>
        </p:nvSpPr>
        <p:spPr>
          <a:xfrm>
            <a:off x="563880" y="7889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6000" i="1" dirty="0" err="1">
                <a:solidFill>
                  <a:srgbClr val="F0F8FF"/>
                </a:solidFill>
                <a:latin typeface="Verdana Pro SemiBold" panose="020B0704030504040204" pitchFamily="34" charset="0"/>
                <a:ea typeface="나눔스퀘어 ExtraBold" panose="020B0600000101010101" pitchFamily="50" charset="-127"/>
              </a:rPr>
              <a:t>ShareShare</a:t>
            </a:r>
            <a:r>
              <a:rPr lang="en-US" altLang="ko-KR" sz="6000" i="1" dirty="0">
                <a:solidFill>
                  <a:srgbClr val="F0F8FF"/>
                </a:solidFill>
                <a:latin typeface="Verdana Pro SemiBold" panose="020B0704030504040204" pitchFamily="34" charset="0"/>
                <a:ea typeface="나눔스퀘어 ExtraBold" panose="020B0600000101010101" pitchFamily="50" charset="-127"/>
              </a:rPr>
              <a:t> </a:t>
            </a:r>
            <a:r>
              <a:rPr lang="en-US" altLang="ko-KR" sz="6000" dirty="0">
                <a:solidFill>
                  <a:srgbClr val="F0F8FF"/>
                </a:solidFill>
                <a:latin typeface="Verdana Pro SemiBold" panose="020B0704030504040204" pitchFamily="34" charset="0"/>
                <a:ea typeface="나눔스퀘어 ExtraBold" panose="020B0600000101010101" pitchFamily="50" charset="-127"/>
              </a:rPr>
              <a:t>– Login page</a:t>
            </a:r>
            <a:endParaRPr lang="ko-KR" altLang="en-US" sz="6000" dirty="0">
              <a:solidFill>
                <a:srgbClr val="F0F8F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562CD51-4226-4B85-A2E7-A3BFFDF315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6939" y="2321004"/>
            <a:ext cx="6173168" cy="37084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ABAB92CE-1EB9-4264-AD8F-BDC89285F680}"/>
              </a:ext>
            </a:extLst>
          </p:cNvPr>
          <p:cNvGrpSpPr/>
          <p:nvPr/>
        </p:nvGrpSpPr>
        <p:grpSpPr>
          <a:xfrm>
            <a:off x="550771" y="2055813"/>
            <a:ext cx="1937086" cy="572460"/>
            <a:chOff x="550771" y="2055813"/>
            <a:chExt cx="1937086" cy="57246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3396E08-8A2C-45F5-B7B7-BF8A9A17D218}"/>
                </a:ext>
              </a:extLst>
            </p:cNvPr>
            <p:cNvSpPr txBox="1"/>
            <p:nvPr/>
          </p:nvSpPr>
          <p:spPr>
            <a:xfrm>
              <a:off x="598228" y="2124919"/>
              <a:ext cx="188962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Login Page</a:t>
              </a:r>
              <a:endParaRPr lang="ko-KR" altLang="en-US" sz="2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4FD968DC-560B-4E56-BDAF-09A173C16C5B}"/>
                </a:ext>
              </a:extLst>
            </p:cNvPr>
            <p:cNvSpPr/>
            <p:nvPr/>
          </p:nvSpPr>
          <p:spPr>
            <a:xfrm>
              <a:off x="550771" y="2055813"/>
              <a:ext cx="1937086" cy="572460"/>
            </a:xfrm>
            <a:prstGeom prst="rect">
              <a:avLst/>
            </a:prstGeom>
            <a:noFill/>
            <a:ln w="57150"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986150AC-2411-4542-8F3C-6C86CB2FC526}"/>
              </a:ext>
            </a:extLst>
          </p:cNvPr>
          <p:cNvGrpSpPr/>
          <p:nvPr/>
        </p:nvGrpSpPr>
        <p:grpSpPr>
          <a:xfrm>
            <a:off x="550770" y="3821180"/>
            <a:ext cx="1937086" cy="572460"/>
            <a:chOff x="503313" y="3573178"/>
            <a:chExt cx="1937086" cy="57246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E676A8C-BA40-4519-9556-7CEB194BBFAE}"/>
                </a:ext>
              </a:extLst>
            </p:cNvPr>
            <p:cNvSpPr txBox="1"/>
            <p:nvPr/>
          </p:nvSpPr>
          <p:spPr>
            <a:xfrm>
              <a:off x="689315" y="3589383"/>
              <a:ext cx="160332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Function</a:t>
              </a:r>
              <a:endParaRPr lang="ko-KR" altLang="en-US" sz="28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0AAB4F59-41EB-460C-AB76-7B54C02CA4C2}"/>
                </a:ext>
              </a:extLst>
            </p:cNvPr>
            <p:cNvSpPr/>
            <p:nvPr/>
          </p:nvSpPr>
          <p:spPr>
            <a:xfrm>
              <a:off x="503313" y="3573178"/>
              <a:ext cx="1937086" cy="572460"/>
            </a:xfrm>
            <a:prstGeom prst="rect">
              <a:avLst/>
            </a:prstGeom>
            <a:noFill/>
            <a:ln w="57150">
              <a:solidFill>
                <a:srgbClr val="B4C7E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659A8DB8-F863-4637-977C-7228D793ABB8}"/>
              </a:ext>
            </a:extLst>
          </p:cNvPr>
          <p:cNvSpPr txBox="1"/>
          <p:nvPr/>
        </p:nvSpPr>
        <p:spPr>
          <a:xfrm>
            <a:off x="328687" y="2729782"/>
            <a:ext cx="54532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To use </a:t>
            </a:r>
            <a:r>
              <a:rPr lang="en-US" altLang="ko-KR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ShareShare</a:t>
            </a:r>
            <a:r>
              <a:rPr lang="en-US" altLang="ko-KR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user should log in</a:t>
            </a:r>
            <a:br>
              <a:rPr lang="en-US" altLang="ko-KR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</a:br>
            <a:r>
              <a:rPr lang="en-US" altLang="ko-KR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via login page.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It demands ID and passwords.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2D24BEE-35F8-4A53-ACE6-53FD9664D8B3}"/>
              </a:ext>
            </a:extLst>
          </p:cNvPr>
          <p:cNvSpPr txBox="1"/>
          <p:nvPr/>
        </p:nvSpPr>
        <p:spPr>
          <a:xfrm>
            <a:off x="328687" y="4458923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If user have no account, they can sign up</a:t>
            </a:r>
            <a:br>
              <a:rPr lang="en-US" altLang="ko-KR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</a:br>
            <a:r>
              <a:rPr lang="en-US" altLang="ko-KR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when click the script.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DC1FE5E-CD33-FBE3-585D-006D002B85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0812" y="3069038"/>
            <a:ext cx="3629179" cy="207674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0EB3786F-AB57-4658-8BB2-B34BB840A2FD}"/>
              </a:ext>
            </a:extLst>
          </p:cNvPr>
          <p:cNvSpPr/>
          <p:nvPr/>
        </p:nvSpPr>
        <p:spPr>
          <a:xfrm>
            <a:off x="6827625" y="4583287"/>
            <a:ext cx="3428738" cy="299797"/>
          </a:xfrm>
          <a:prstGeom prst="roundRect">
            <a:avLst/>
          </a:prstGeom>
          <a:noFill/>
          <a:ln w="28575">
            <a:solidFill>
              <a:srgbClr val="B4C7E7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F13C728-7EBE-5824-E789-A9B4F3FAD0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6879" y="1688012"/>
            <a:ext cx="6533287" cy="480218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71635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BDB8C63D-B7E9-42D9-9BA9-CADAE3B7B77D}"/>
              </a:ext>
            </a:extLst>
          </p:cNvPr>
          <p:cNvSpPr/>
          <p:nvPr/>
        </p:nvSpPr>
        <p:spPr>
          <a:xfrm>
            <a:off x="0" y="0"/>
            <a:ext cx="12192000" cy="1483360"/>
          </a:xfrm>
          <a:prstGeom prst="rect">
            <a:avLst/>
          </a:prstGeom>
          <a:solidFill>
            <a:srgbClr val="4747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B5D90FFF-893F-42FB-8950-7898EC9BC8B1}"/>
              </a:ext>
            </a:extLst>
          </p:cNvPr>
          <p:cNvSpPr txBox="1">
            <a:spLocks/>
          </p:cNvSpPr>
          <p:nvPr/>
        </p:nvSpPr>
        <p:spPr>
          <a:xfrm>
            <a:off x="563880" y="7889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6000" i="1" dirty="0" err="1">
                <a:solidFill>
                  <a:srgbClr val="F0F8FF"/>
                </a:solidFill>
                <a:latin typeface="Verdana Pro SemiBold" panose="020B0704030504040204" pitchFamily="34" charset="0"/>
                <a:ea typeface="나눔스퀘어 ExtraBold" panose="020B0600000101010101" pitchFamily="50" charset="-127"/>
              </a:rPr>
              <a:t>ShareShare</a:t>
            </a:r>
            <a:r>
              <a:rPr lang="en-US" altLang="ko-KR" sz="6000" i="1" dirty="0">
                <a:solidFill>
                  <a:srgbClr val="F0F8FF"/>
                </a:solidFill>
                <a:latin typeface="Verdana Pro SemiBold" panose="020B0704030504040204" pitchFamily="34" charset="0"/>
                <a:ea typeface="나눔스퀘어 ExtraBold" panose="020B0600000101010101" pitchFamily="50" charset="-127"/>
              </a:rPr>
              <a:t> </a:t>
            </a:r>
            <a:r>
              <a:rPr lang="en-US" altLang="ko-KR" sz="6000" dirty="0">
                <a:solidFill>
                  <a:srgbClr val="F0F8FF"/>
                </a:solidFill>
                <a:latin typeface="Verdana Pro SemiBold" panose="020B0704030504040204" pitchFamily="34" charset="0"/>
                <a:ea typeface="나눔스퀘어 ExtraBold" panose="020B0600000101010101" pitchFamily="50" charset="-127"/>
              </a:rPr>
              <a:t>– Sign Up page</a:t>
            </a:r>
            <a:endParaRPr lang="ko-KR" altLang="en-US" sz="6000" dirty="0">
              <a:solidFill>
                <a:srgbClr val="F0F8F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BAB92CE-1EB9-4264-AD8F-BDC89285F680}"/>
              </a:ext>
            </a:extLst>
          </p:cNvPr>
          <p:cNvGrpSpPr/>
          <p:nvPr/>
        </p:nvGrpSpPr>
        <p:grpSpPr>
          <a:xfrm>
            <a:off x="550771" y="2055813"/>
            <a:ext cx="1937086" cy="572460"/>
            <a:chOff x="550771" y="2055813"/>
            <a:chExt cx="1937086" cy="57246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3396E08-8A2C-45F5-B7B7-BF8A9A17D218}"/>
                </a:ext>
              </a:extLst>
            </p:cNvPr>
            <p:cNvSpPr txBox="1"/>
            <p:nvPr/>
          </p:nvSpPr>
          <p:spPr>
            <a:xfrm>
              <a:off x="598228" y="2124919"/>
              <a:ext cx="188962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Sign Up Page</a:t>
              </a:r>
              <a:endParaRPr lang="ko-KR" altLang="en-US" sz="2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4FD968DC-560B-4E56-BDAF-09A173C16C5B}"/>
                </a:ext>
              </a:extLst>
            </p:cNvPr>
            <p:cNvSpPr/>
            <p:nvPr/>
          </p:nvSpPr>
          <p:spPr>
            <a:xfrm>
              <a:off x="550771" y="2055813"/>
              <a:ext cx="1937086" cy="572460"/>
            </a:xfrm>
            <a:prstGeom prst="rect">
              <a:avLst/>
            </a:prstGeom>
            <a:noFill/>
            <a:ln w="57150"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986150AC-2411-4542-8F3C-6C86CB2FC526}"/>
              </a:ext>
            </a:extLst>
          </p:cNvPr>
          <p:cNvGrpSpPr/>
          <p:nvPr/>
        </p:nvGrpSpPr>
        <p:grpSpPr>
          <a:xfrm>
            <a:off x="550770" y="3821180"/>
            <a:ext cx="1937086" cy="572460"/>
            <a:chOff x="503313" y="3573178"/>
            <a:chExt cx="1937086" cy="57246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E676A8C-BA40-4519-9556-7CEB194BBFAE}"/>
                </a:ext>
              </a:extLst>
            </p:cNvPr>
            <p:cNvSpPr txBox="1"/>
            <p:nvPr/>
          </p:nvSpPr>
          <p:spPr>
            <a:xfrm>
              <a:off x="689315" y="3589383"/>
              <a:ext cx="160332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Function</a:t>
              </a:r>
              <a:endParaRPr lang="ko-KR" altLang="en-US" sz="28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0AAB4F59-41EB-460C-AB76-7B54C02CA4C2}"/>
                </a:ext>
              </a:extLst>
            </p:cNvPr>
            <p:cNvSpPr/>
            <p:nvPr/>
          </p:nvSpPr>
          <p:spPr>
            <a:xfrm>
              <a:off x="503313" y="3573178"/>
              <a:ext cx="1937086" cy="572460"/>
            </a:xfrm>
            <a:prstGeom prst="rect">
              <a:avLst/>
            </a:prstGeom>
            <a:noFill/>
            <a:ln w="57150">
              <a:solidFill>
                <a:srgbClr val="B4C7E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659A8DB8-F863-4637-977C-7228D793ABB8}"/>
              </a:ext>
            </a:extLst>
          </p:cNvPr>
          <p:cNvSpPr txBox="1"/>
          <p:nvPr/>
        </p:nvSpPr>
        <p:spPr>
          <a:xfrm>
            <a:off x="328687" y="2729782"/>
            <a:ext cx="54532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To use </a:t>
            </a:r>
            <a:r>
              <a:rPr lang="en-US" altLang="ko-KR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ShareShare</a:t>
            </a:r>
            <a:r>
              <a:rPr lang="en-US" altLang="ko-KR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user should log in</a:t>
            </a:r>
            <a:br>
              <a:rPr lang="en-US" altLang="ko-KR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</a:br>
            <a:r>
              <a:rPr lang="en-US" altLang="ko-KR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via login page.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It demands ID and passwords.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2D24BEE-35F8-4A53-ACE6-53FD9664D8B3}"/>
              </a:ext>
            </a:extLst>
          </p:cNvPr>
          <p:cNvSpPr txBox="1"/>
          <p:nvPr/>
        </p:nvSpPr>
        <p:spPr>
          <a:xfrm>
            <a:off x="328687" y="4458923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If user have no account, they can sign up</a:t>
            </a:r>
            <a:br>
              <a:rPr lang="en-US" altLang="ko-KR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</a:br>
            <a:r>
              <a:rPr lang="en-US" altLang="ko-KR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when click the script.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If the password is wrong or too simple,</a:t>
            </a:r>
            <a:br>
              <a:rPr lang="en-US" altLang="ko-KR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</a:br>
            <a:r>
              <a:rPr lang="en-US" altLang="ko-KR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It blocks user to sign up and shows the alert.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F13C728-7EBE-5824-E789-A9B4F3FAD0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7488" y="1706316"/>
            <a:ext cx="6533287" cy="480218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1BA94F1-091C-9141-F75C-FA166CE393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669" t="14669" r="17273" b="31849"/>
          <a:stretch/>
        </p:blipFill>
        <p:spPr>
          <a:xfrm>
            <a:off x="6901551" y="2997727"/>
            <a:ext cx="3445163" cy="193389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C4689E6-8853-566F-EC16-2001933A293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088" t="14864" r="21228" b="31166"/>
          <a:stretch/>
        </p:blipFill>
        <p:spPr>
          <a:xfrm>
            <a:off x="6998456" y="2919117"/>
            <a:ext cx="3196426" cy="209111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58572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70836A-3BE4-4EE5-8356-855537374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제작 과정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24F04CD-A217-4979-9E7C-6DC378367102}"/>
              </a:ext>
            </a:extLst>
          </p:cNvPr>
          <p:cNvSpPr/>
          <p:nvPr/>
        </p:nvSpPr>
        <p:spPr>
          <a:xfrm>
            <a:off x="0" y="0"/>
            <a:ext cx="12192000" cy="1483360"/>
          </a:xfrm>
          <a:prstGeom prst="rect">
            <a:avLst/>
          </a:prstGeom>
          <a:solidFill>
            <a:srgbClr val="4747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D41A174E-0144-4274-A4C4-3F1853EB2518}"/>
              </a:ext>
            </a:extLst>
          </p:cNvPr>
          <p:cNvSpPr txBox="1">
            <a:spLocks/>
          </p:cNvSpPr>
          <p:nvPr/>
        </p:nvSpPr>
        <p:spPr>
          <a:xfrm>
            <a:off x="563880" y="78898"/>
            <a:ext cx="1126790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6500" dirty="0">
                <a:solidFill>
                  <a:srgbClr val="F0F8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Process</a:t>
            </a:r>
            <a:r>
              <a:rPr lang="en-US" altLang="ko-KR" sz="6000" dirty="0">
                <a:solidFill>
                  <a:srgbClr val="F0F8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– our</a:t>
            </a:r>
            <a:r>
              <a:rPr lang="ko-KR" altLang="en-US" sz="6000" dirty="0">
                <a:solidFill>
                  <a:srgbClr val="F0F8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6000" dirty="0">
                <a:solidFill>
                  <a:srgbClr val="F0F8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group</a:t>
            </a:r>
            <a:r>
              <a:rPr lang="ko-KR" altLang="en-US" sz="6000" dirty="0">
                <a:solidFill>
                  <a:srgbClr val="F0F8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6000" dirty="0">
                <a:solidFill>
                  <a:srgbClr val="F0F8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meetings</a:t>
            </a:r>
            <a:endParaRPr lang="ko-KR" altLang="en-US" sz="6000" dirty="0">
              <a:solidFill>
                <a:srgbClr val="F0F8F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1DA8465-B909-3E4B-E09B-ED7FB3A13F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8932" y="1976915"/>
            <a:ext cx="4869382" cy="265999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29F955F-240C-8409-EC2A-45FC781FF6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3623" y="4213474"/>
            <a:ext cx="4869382" cy="239937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2E7016E-755F-F5C2-2A2A-5931A34FD27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595"/>
          <a:stretch/>
        </p:blipFill>
        <p:spPr>
          <a:xfrm>
            <a:off x="6723206" y="1835353"/>
            <a:ext cx="5108576" cy="2943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274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62A5667C-B128-45B4-A671-781ADFD08523}"/>
              </a:ext>
            </a:extLst>
          </p:cNvPr>
          <p:cNvSpPr/>
          <p:nvPr/>
        </p:nvSpPr>
        <p:spPr>
          <a:xfrm>
            <a:off x="0" y="0"/>
            <a:ext cx="12192000" cy="1483360"/>
          </a:xfrm>
          <a:prstGeom prst="rect">
            <a:avLst/>
          </a:prstGeom>
          <a:solidFill>
            <a:srgbClr val="4747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7915AB4D-7720-4244-803E-258B3F32FBDE}"/>
              </a:ext>
            </a:extLst>
          </p:cNvPr>
          <p:cNvSpPr txBox="1">
            <a:spLocks/>
          </p:cNvSpPr>
          <p:nvPr/>
        </p:nvSpPr>
        <p:spPr>
          <a:xfrm>
            <a:off x="563880" y="7889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6000" dirty="0">
                <a:solidFill>
                  <a:srgbClr val="F0F8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Process – Time Table</a:t>
            </a:r>
            <a:endParaRPr lang="ko-KR" altLang="en-US" sz="6000" dirty="0">
              <a:solidFill>
                <a:srgbClr val="F0F8F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55465FC-F75F-B7D8-5545-B0C2202F02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12" t="7876" r="2812" b="4581"/>
          <a:stretch/>
        </p:blipFill>
        <p:spPr>
          <a:xfrm>
            <a:off x="1907796" y="2586181"/>
            <a:ext cx="8376408" cy="3042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1726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747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AE6D7FC-3A77-4469-966D-60CF0CCD4EF3}"/>
              </a:ext>
            </a:extLst>
          </p:cNvPr>
          <p:cNvSpPr txBox="1"/>
          <p:nvPr/>
        </p:nvSpPr>
        <p:spPr>
          <a:xfrm>
            <a:off x="2943352" y="1843950"/>
            <a:ext cx="6305295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Verdana Pro SemiBold" panose="020B0704030504040204" pitchFamily="34" charset="0"/>
              </a:rPr>
              <a:t>Thank you!</a:t>
            </a:r>
          </a:p>
          <a:p>
            <a:pPr algn="ctr"/>
            <a:endParaRPr lang="en-US" altLang="ko-KR" sz="4000" dirty="0">
              <a:solidFill>
                <a:schemeClr val="bg1"/>
              </a:solidFill>
              <a:latin typeface="Verdana Pro SemiBold" panose="020B0704030504040204" pitchFamily="34" charset="0"/>
            </a:endParaRPr>
          </a:p>
          <a:p>
            <a:pPr algn="ctr"/>
            <a:r>
              <a:rPr lang="en-US" altLang="ko-KR" sz="4000" dirty="0">
                <a:solidFill>
                  <a:srgbClr val="F0F8FF"/>
                </a:solidFill>
                <a:latin typeface="Verdana Pro SemiBold" panose="020B0704030504040204" pitchFamily="34" charset="0"/>
              </a:rPr>
              <a:t>Next will be a</a:t>
            </a:r>
          </a:p>
          <a:p>
            <a:pPr algn="ctr"/>
            <a:r>
              <a:rPr lang="en-US" altLang="ko-KR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Verdana Pro SemiBold" panose="020B0704030504040204" pitchFamily="34" charset="0"/>
              </a:rPr>
              <a:t>Q&amp;A</a:t>
            </a:r>
            <a:endParaRPr lang="ko-KR" altLang="en-US" sz="54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  <a:latin typeface="Verdana Pro SemiBold" panose="020B0704030504040204" pitchFamily="34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7263844-C217-4DDA-98B5-303F944F0688}"/>
              </a:ext>
            </a:extLst>
          </p:cNvPr>
          <p:cNvSpPr/>
          <p:nvPr/>
        </p:nvSpPr>
        <p:spPr>
          <a:xfrm>
            <a:off x="295562" y="304799"/>
            <a:ext cx="11619347" cy="6206837"/>
          </a:xfrm>
          <a:prstGeom prst="rect">
            <a:avLst/>
          </a:prstGeom>
          <a:noFill/>
          <a:ln w="57150">
            <a:solidFill>
              <a:srgbClr val="F0F8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04235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061A6CC9-FEC6-4CC2-8AF1-ECDBB22535C5}"/>
              </a:ext>
            </a:extLst>
          </p:cNvPr>
          <p:cNvSpPr/>
          <p:nvPr/>
        </p:nvSpPr>
        <p:spPr>
          <a:xfrm>
            <a:off x="0" y="0"/>
            <a:ext cx="12192000" cy="1483360"/>
          </a:xfrm>
          <a:prstGeom prst="rect">
            <a:avLst/>
          </a:prstGeom>
          <a:solidFill>
            <a:srgbClr val="4747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F1857EED-9052-479E-B569-99454C7B9871}"/>
              </a:ext>
            </a:extLst>
          </p:cNvPr>
          <p:cNvSpPr txBox="1">
            <a:spLocks/>
          </p:cNvSpPr>
          <p:nvPr/>
        </p:nvSpPr>
        <p:spPr>
          <a:xfrm>
            <a:off x="563880" y="7889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6000" dirty="0">
                <a:solidFill>
                  <a:srgbClr val="F0F8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What’s </a:t>
            </a:r>
            <a:r>
              <a:rPr lang="en-US" altLang="ko-KR" sz="6000" i="1" dirty="0" err="1">
                <a:solidFill>
                  <a:srgbClr val="F0F8FF"/>
                </a:solidFill>
                <a:latin typeface="Verdana Pro SemiBold" panose="020B0704030504040204" pitchFamily="34" charset="0"/>
                <a:ea typeface="나눔스퀘어 ExtraBold" panose="020B0600000101010101" pitchFamily="50" charset="-127"/>
              </a:rPr>
              <a:t>ShareShare</a:t>
            </a:r>
            <a:r>
              <a:rPr lang="en-US" altLang="ko-KR" sz="6000" dirty="0">
                <a:solidFill>
                  <a:srgbClr val="F0F8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?</a:t>
            </a:r>
            <a:endParaRPr lang="ko-KR" altLang="en-US" sz="6000" dirty="0">
              <a:solidFill>
                <a:srgbClr val="F0F8F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BA549A7-A68A-46E8-BF7C-89F86EAA6E74}"/>
              </a:ext>
            </a:extLst>
          </p:cNvPr>
          <p:cNvSpPr/>
          <p:nvPr/>
        </p:nvSpPr>
        <p:spPr>
          <a:xfrm>
            <a:off x="409994" y="2083055"/>
            <a:ext cx="307772" cy="307772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4B06733-5967-4AF1-BD0B-6BCC338F1566}"/>
              </a:ext>
            </a:extLst>
          </p:cNvPr>
          <p:cNvSpPr txBox="1"/>
          <p:nvPr/>
        </p:nvSpPr>
        <p:spPr>
          <a:xfrm>
            <a:off x="825054" y="2006109"/>
            <a:ext cx="46410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A community of group purchase</a:t>
            </a:r>
          </a:p>
        </p:txBody>
      </p:sp>
      <p:pic>
        <p:nvPicPr>
          <p:cNvPr id="13" name="그래픽 12" descr="그룹 성공 단색으로 채워진">
            <a:extLst>
              <a:ext uri="{FF2B5EF4-FFF2-40B4-BE49-F238E27FC236}">
                <a16:creationId xmlns:a16="http://schemas.microsoft.com/office/drawing/2014/main" id="{044BC911-1A2B-4A49-8564-2ED6C8E27E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28735" y="4175230"/>
            <a:ext cx="2353056" cy="2353056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55A841F3-E8A3-48ED-9BB2-97A9F09BF4F2}"/>
              </a:ext>
            </a:extLst>
          </p:cNvPr>
          <p:cNvSpPr/>
          <p:nvPr/>
        </p:nvSpPr>
        <p:spPr>
          <a:xfrm>
            <a:off x="383848" y="3187158"/>
            <a:ext cx="2272546" cy="764651"/>
          </a:xfrm>
          <a:prstGeom prst="rect">
            <a:avLst/>
          </a:prstGeom>
          <a:noFill/>
          <a:ln w="57150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DABF3C8-6D6A-4644-B48C-C390EB7FC4BF}"/>
              </a:ext>
            </a:extLst>
          </p:cNvPr>
          <p:cNvSpPr txBox="1"/>
          <p:nvPr/>
        </p:nvSpPr>
        <p:spPr>
          <a:xfrm>
            <a:off x="656743" y="3295607"/>
            <a:ext cx="17267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474747"/>
                </a:solidFill>
                <a:latin typeface="Verdana Pro SemiBold" panose="020B0704030504040204" pitchFamily="34" charset="0"/>
              </a:rPr>
              <a:t>Purpose</a:t>
            </a:r>
            <a:endParaRPr lang="ko-KR" altLang="en-US" sz="2800" dirty="0">
              <a:solidFill>
                <a:srgbClr val="474747"/>
              </a:solidFill>
              <a:latin typeface="Verdana Pro SemiBold" panose="020B0704030504040204" pitchFamily="34" charset="0"/>
            </a:endParaRPr>
          </a:p>
        </p:txBody>
      </p:sp>
      <p:sp>
        <p:nvSpPr>
          <p:cNvPr id="16" name="직각 삼각형 15">
            <a:extLst>
              <a:ext uri="{FF2B5EF4-FFF2-40B4-BE49-F238E27FC236}">
                <a16:creationId xmlns:a16="http://schemas.microsoft.com/office/drawing/2014/main" id="{99AB49CA-E7CD-493A-A625-F095F434675F}"/>
              </a:ext>
            </a:extLst>
          </p:cNvPr>
          <p:cNvSpPr/>
          <p:nvPr/>
        </p:nvSpPr>
        <p:spPr>
          <a:xfrm rot="10800000" flipH="1">
            <a:off x="379214" y="3177567"/>
            <a:ext cx="900946" cy="307772"/>
          </a:xfrm>
          <a:prstGeom prst="rtTriangle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각 삼각형 16">
            <a:extLst>
              <a:ext uri="{FF2B5EF4-FFF2-40B4-BE49-F238E27FC236}">
                <a16:creationId xmlns:a16="http://schemas.microsoft.com/office/drawing/2014/main" id="{892D1232-06F3-4527-9E46-B3BC2CF900E0}"/>
              </a:ext>
            </a:extLst>
          </p:cNvPr>
          <p:cNvSpPr/>
          <p:nvPr/>
        </p:nvSpPr>
        <p:spPr>
          <a:xfrm flipH="1">
            <a:off x="1755448" y="3653628"/>
            <a:ext cx="900946" cy="307772"/>
          </a:xfrm>
          <a:prstGeom prst="rtTriangle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12C717A-7FDB-474B-9504-35C048857CB1}"/>
              </a:ext>
            </a:extLst>
          </p:cNvPr>
          <p:cNvSpPr txBox="1"/>
          <p:nvPr/>
        </p:nvSpPr>
        <p:spPr>
          <a:xfrm>
            <a:off x="379214" y="4175230"/>
            <a:ext cx="626179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To make it possible for individuals</a:t>
            </a:r>
            <a:br>
              <a:rPr lang="en-US" altLang="ko-KR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</a:br>
            <a:r>
              <a:rPr lang="en-US" altLang="ko-KR" sz="24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to purchase goods at lower prices</a:t>
            </a:r>
            <a:r>
              <a:rPr lang="en-US" altLang="ko-KR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than when they purchase goods alone</a:t>
            </a:r>
            <a:br>
              <a:rPr lang="en-US" altLang="ko-KR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</a:br>
            <a:r>
              <a:rPr lang="en-US" altLang="ko-KR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by using group purchase.</a:t>
            </a:r>
            <a:endParaRPr lang="ko-KR" altLang="en-US" sz="2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22" name="그래픽 21" descr="쇼핑 카트 단색으로 채워진">
            <a:extLst>
              <a:ext uri="{FF2B5EF4-FFF2-40B4-BE49-F238E27FC236}">
                <a16:creationId xmlns:a16="http://schemas.microsoft.com/office/drawing/2014/main" id="{030573B5-C0E1-4C74-8B2D-13469A6066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1096533">
            <a:off x="8383754" y="2207490"/>
            <a:ext cx="2443018" cy="2443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4806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061A6CC9-FEC6-4CC2-8AF1-ECDBB22535C5}"/>
              </a:ext>
            </a:extLst>
          </p:cNvPr>
          <p:cNvSpPr/>
          <p:nvPr/>
        </p:nvSpPr>
        <p:spPr>
          <a:xfrm>
            <a:off x="0" y="0"/>
            <a:ext cx="12192000" cy="1483360"/>
          </a:xfrm>
          <a:prstGeom prst="rect">
            <a:avLst/>
          </a:prstGeom>
          <a:solidFill>
            <a:srgbClr val="4747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F1857EED-9052-479E-B569-99454C7B9871}"/>
              </a:ext>
            </a:extLst>
          </p:cNvPr>
          <p:cNvSpPr txBox="1">
            <a:spLocks/>
          </p:cNvSpPr>
          <p:nvPr/>
        </p:nvSpPr>
        <p:spPr>
          <a:xfrm>
            <a:off x="563880" y="7889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6000" dirty="0">
                <a:solidFill>
                  <a:srgbClr val="F0F8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At Mid-term Project…</a:t>
            </a:r>
            <a:endParaRPr lang="ko-KR" altLang="en-US" sz="6000" dirty="0">
              <a:solidFill>
                <a:srgbClr val="F0F8F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F9C87280-5D3B-BC14-304D-364AC6DBF3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990" y="1949914"/>
            <a:ext cx="4215521" cy="37766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BCC0F8C1-AA52-C48F-E4D0-DC8A9434E7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0490" y="3099603"/>
            <a:ext cx="4703312" cy="337629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D5CB820F-A4B4-8DBF-5098-0A0267AB997E}"/>
              </a:ext>
            </a:extLst>
          </p:cNvPr>
          <p:cNvGrpSpPr/>
          <p:nvPr/>
        </p:nvGrpSpPr>
        <p:grpSpPr>
          <a:xfrm>
            <a:off x="5489171" y="1702622"/>
            <a:ext cx="4589512" cy="4773278"/>
            <a:chOff x="6096000" y="1769586"/>
            <a:chExt cx="4589512" cy="4773278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44579E35-FD24-3E7E-5A6C-3F0EE1D94F4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96000" y="1769586"/>
              <a:ext cx="4589512" cy="2386640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FEB0FD86-3172-FA4A-7C59-F8563FB40AD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96000" y="4156225"/>
              <a:ext cx="4589512" cy="2386639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</p:grpSp>
      <p:pic>
        <p:nvPicPr>
          <p:cNvPr id="25" name="그림 24">
            <a:extLst>
              <a:ext uri="{FF2B5EF4-FFF2-40B4-BE49-F238E27FC236}">
                <a16:creationId xmlns:a16="http://schemas.microsoft.com/office/drawing/2014/main" id="{B7B59FE1-5C65-10A1-5638-C79D511D1B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67254" y="2880341"/>
            <a:ext cx="4934096" cy="296405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AB3C88F4-A666-7DC6-1562-853FB381900B}"/>
              </a:ext>
            </a:extLst>
          </p:cNvPr>
          <p:cNvSpPr/>
          <p:nvPr/>
        </p:nvSpPr>
        <p:spPr>
          <a:xfrm>
            <a:off x="2290618" y="3291460"/>
            <a:ext cx="7610764" cy="1496291"/>
          </a:xfrm>
          <a:prstGeom prst="rect">
            <a:avLst/>
          </a:prstGeom>
          <a:solidFill>
            <a:srgbClr val="474747"/>
          </a:solidFill>
          <a:ln w="76200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latin typeface="Aharoni" panose="02010803020104030203" pitchFamily="2" charset="-79"/>
                <a:cs typeface="Aharoni" panose="02010803020104030203" pitchFamily="2" charset="-79"/>
              </a:rPr>
              <a:t>We have to develop </a:t>
            </a:r>
            <a:r>
              <a:rPr lang="en-US" altLang="ko-KR" sz="2800" dirty="0">
                <a:solidFill>
                  <a:srgbClr val="FF99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back-end</a:t>
            </a:r>
            <a:r>
              <a:rPr lang="en-US" altLang="ko-KR" sz="2800" dirty="0">
                <a:latin typeface="Aharoni" panose="02010803020104030203" pitchFamily="2" charset="-79"/>
                <a:cs typeface="Aharoni" panose="02010803020104030203" pitchFamily="2" charset="-79"/>
              </a:rPr>
              <a:t> side!</a:t>
            </a:r>
            <a:endParaRPr lang="ko-KR" altLang="en-US" sz="28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271695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1203E1-9435-436F-902E-B5EDE7D8F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ShareShare</a:t>
            </a:r>
            <a:r>
              <a:rPr lang="en-US" altLang="ko-KR" dirty="0"/>
              <a:t>-</a:t>
            </a:r>
            <a:r>
              <a:rPr lang="ko-KR" altLang="en-US" dirty="0"/>
              <a:t>상세 페이지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7D04DFE-CF90-BC11-D500-F519629303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latin typeface="Verdana Pro" panose="020B0604030504040204" pitchFamily="34" charset="0"/>
              </a:rPr>
              <a:t>Features what we added 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sz="1800" dirty="0">
                <a:latin typeface="Verdana Pro" panose="020B0604030504040204" pitchFamily="34" charset="0"/>
              </a:rPr>
              <a:t>Log in &amp; Log out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sz="1800" dirty="0">
                <a:latin typeface="Verdana Pro" panose="020B0604030504040204" pitchFamily="34" charset="0"/>
              </a:rPr>
              <a:t>Sign in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sz="1800" dirty="0">
                <a:latin typeface="Verdana Pro" panose="020B0604030504040204" pitchFamily="34" charset="0"/>
              </a:rPr>
              <a:t>Making group purchase by myself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sz="1800" dirty="0">
                <a:latin typeface="Verdana Pro" panose="020B0604030504040204" pitchFamily="34" charset="0"/>
              </a:rPr>
              <a:t>Image upload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sz="1800" dirty="0">
                <a:latin typeface="Verdana Pro" panose="020B0604030504040204" pitchFamily="34" charset="0"/>
              </a:rPr>
              <a:t>Join or disjoin the group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sz="1800" dirty="0">
                <a:latin typeface="Verdana Pro" panose="020B0604030504040204" pitchFamily="34" charset="0"/>
              </a:rPr>
              <a:t>Counting joined person’s number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sz="1800" dirty="0">
                <a:latin typeface="Verdana Pro" panose="020B0604030504040204" pitchFamily="34" charset="0"/>
              </a:rPr>
              <a:t>Like button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sz="1800" dirty="0">
                <a:latin typeface="Verdana Pro" panose="020B0604030504040204" pitchFamily="34" charset="0"/>
              </a:rPr>
              <a:t>Paging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sz="1800" dirty="0">
                <a:latin typeface="Verdana Pro" panose="020B0604030504040204" pitchFamily="34" charset="0"/>
              </a:rPr>
              <a:t>Sorting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sz="1800" dirty="0">
                <a:latin typeface="Verdana Pro" panose="020B0604030504040204" pitchFamily="34" charset="0"/>
              </a:rPr>
              <a:t>Searching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sz="1800" dirty="0">
                <a:latin typeface="Verdana Pro" panose="020B0604030504040204" pitchFamily="34" charset="0"/>
              </a:rPr>
              <a:t>Modifying my created &amp; joined group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sz="1800" dirty="0">
                <a:latin typeface="Verdana Pro" panose="020B0604030504040204" pitchFamily="34" charset="0"/>
              </a:rPr>
              <a:t>Editing my account information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ko-KR" altLang="en-US" dirty="0">
              <a:latin typeface="Verdana Pro" panose="020B0604030504040204" pitchFamily="34" charset="0"/>
            </a:endParaRP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00572D6D-560F-41BB-BB3D-223BBA9A223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/>
              <a:t>ShareShare-</a:t>
            </a:r>
            <a:r>
              <a:rPr lang="ko-KR" altLang="en-US"/>
              <a:t>헤더</a:t>
            </a:r>
            <a:r>
              <a:rPr lang="en-US" altLang="ko-KR"/>
              <a:t>, </a:t>
            </a:r>
            <a:r>
              <a:rPr lang="ko-KR" altLang="en-US"/>
              <a:t>메뉴 바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39A66C1-6D79-4814-A55F-EAD0AFD8FA8A}"/>
              </a:ext>
            </a:extLst>
          </p:cNvPr>
          <p:cNvSpPr/>
          <p:nvPr/>
        </p:nvSpPr>
        <p:spPr>
          <a:xfrm>
            <a:off x="0" y="0"/>
            <a:ext cx="12192000" cy="1483360"/>
          </a:xfrm>
          <a:prstGeom prst="rect">
            <a:avLst/>
          </a:prstGeom>
          <a:solidFill>
            <a:srgbClr val="4747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2AC5748C-93BA-422C-A1A6-9AAA30B9570C}"/>
              </a:ext>
            </a:extLst>
          </p:cNvPr>
          <p:cNvSpPr txBox="1">
            <a:spLocks/>
          </p:cNvSpPr>
          <p:nvPr/>
        </p:nvSpPr>
        <p:spPr>
          <a:xfrm>
            <a:off x="563880" y="78898"/>
            <a:ext cx="1162812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5400" dirty="0">
                <a:solidFill>
                  <a:srgbClr val="F0F8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Implement of New</a:t>
            </a:r>
            <a:r>
              <a:rPr lang="ko-KR" altLang="en-US" sz="5400" dirty="0">
                <a:solidFill>
                  <a:srgbClr val="F0F8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5400" dirty="0">
                <a:solidFill>
                  <a:srgbClr val="F0F8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Features</a:t>
            </a:r>
            <a:endParaRPr lang="ko-KR" altLang="en-US" sz="5400" dirty="0">
              <a:solidFill>
                <a:srgbClr val="F0F8F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E9563B-DBC7-89F4-490A-A29AEC109E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738" y="2820382"/>
            <a:ext cx="5982523" cy="2722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0037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1203E1-9435-436F-902E-B5EDE7D8F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ShareShare</a:t>
            </a:r>
            <a:r>
              <a:rPr lang="en-US" altLang="ko-KR" dirty="0"/>
              <a:t>-</a:t>
            </a:r>
            <a:r>
              <a:rPr lang="ko-KR" altLang="en-US" dirty="0"/>
              <a:t>상세 페이지</a:t>
            </a: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00572D6D-560F-41BB-BB3D-223BBA9A223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/>
              <a:t>ShareShare-</a:t>
            </a:r>
            <a:r>
              <a:rPr lang="ko-KR" altLang="en-US"/>
              <a:t>헤더</a:t>
            </a:r>
            <a:r>
              <a:rPr lang="en-US" altLang="ko-KR"/>
              <a:t>, </a:t>
            </a:r>
            <a:r>
              <a:rPr lang="ko-KR" altLang="en-US"/>
              <a:t>메뉴 바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39A66C1-6D79-4814-A55F-EAD0AFD8FA8A}"/>
              </a:ext>
            </a:extLst>
          </p:cNvPr>
          <p:cNvSpPr/>
          <p:nvPr/>
        </p:nvSpPr>
        <p:spPr>
          <a:xfrm>
            <a:off x="0" y="0"/>
            <a:ext cx="12192000" cy="1483360"/>
          </a:xfrm>
          <a:prstGeom prst="rect">
            <a:avLst/>
          </a:prstGeom>
          <a:solidFill>
            <a:srgbClr val="4747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2AC5748C-93BA-422C-A1A6-9AAA30B9570C}"/>
              </a:ext>
            </a:extLst>
          </p:cNvPr>
          <p:cNvSpPr txBox="1">
            <a:spLocks/>
          </p:cNvSpPr>
          <p:nvPr/>
        </p:nvSpPr>
        <p:spPr>
          <a:xfrm>
            <a:off x="563880" y="78898"/>
            <a:ext cx="1162812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6000" i="1" dirty="0" err="1">
                <a:solidFill>
                  <a:srgbClr val="F0F8FF"/>
                </a:solidFill>
                <a:latin typeface="Verdana Pro SemiBold" panose="020B0704030504040204" pitchFamily="34" charset="0"/>
                <a:ea typeface="나눔스퀘어 ExtraBold" panose="020B0600000101010101" pitchFamily="50" charset="-127"/>
              </a:rPr>
              <a:t>ShareShare</a:t>
            </a:r>
            <a:r>
              <a:rPr lang="en-US" altLang="ko-KR" sz="6000" i="1" dirty="0">
                <a:solidFill>
                  <a:srgbClr val="F0F8FF"/>
                </a:solidFill>
                <a:latin typeface="Verdana Pro SemiBold" panose="020B0704030504040204" pitchFamily="34" charset="0"/>
                <a:ea typeface="나눔스퀘어 ExtraBold" panose="020B0600000101010101" pitchFamily="50" charset="-127"/>
              </a:rPr>
              <a:t> </a:t>
            </a:r>
            <a:r>
              <a:rPr lang="en-US" altLang="ko-KR" sz="6000" dirty="0">
                <a:solidFill>
                  <a:srgbClr val="F0F8FF"/>
                </a:solidFill>
                <a:latin typeface="Verdana Pro SemiBold" panose="020B0704030504040204" pitchFamily="34" charset="0"/>
                <a:ea typeface="나눔스퀘어 ExtraBold" panose="020B0600000101010101" pitchFamily="50" charset="-127"/>
              </a:rPr>
              <a:t>– </a:t>
            </a:r>
            <a:r>
              <a:rPr lang="en-US" altLang="ko-KR" sz="3900" dirty="0">
                <a:solidFill>
                  <a:srgbClr val="F0F8FF"/>
                </a:solidFill>
                <a:latin typeface="Verdana Pro SemiBold" panose="020B0704030504040204" pitchFamily="34" charset="0"/>
                <a:ea typeface="나눔스퀘어 ExtraBold" panose="020B0600000101010101" pitchFamily="50" charset="-127"/>
              </a:rPr>
              <a:t>Intro Page</a:t>
            </a:r>
            <a:endParaRPr lang="ko-KR" altLang="en-US" sz="3900" dirty="0">
              <a:solidFill>
                <a:srgbClr val="F0F8F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0DEA764-70D6-42F2-926F-45C80F5090EB}"/>
              </a:ext>
            </a:extLst>
          </p:cNvPr>
          <p:cNvSpPr txBox="1"/>
          <p:nvPr/>
        </p:nvSpPr>
        <p:spPr>
          <a:xfrm>
            <a:off x="328687" y="4627186"/>
            <a:ext cx="5453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It takes user to the main page.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25FB043B-B948-4E94-8A0F-CBC7B307A97D}"/>
              </a:ext>
            </a:extLst>
          </p:cNvPr>
          <p:cNvGrpSpPr/>
          <p:nvPr/>
        </p:nvGrpSpPr>
        <p:grpSpPr>
          <a:xfrm>
            <a:off x="550771" y="2055813"/>
            <a:ext cx="1937086" cy="572460"/>
            <a:chOff x="550771" y="2055813"/>
            <a:chExt cx="1937086" cy="57246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D83E740-13E3-4A93-9621-EF1E6FC8D868}"/>
                </a:ext>
              </a:extLst>
            </p:cNvPr>
            <p:cNvSpPr txBox="1"/>
            <p:nvPr/>
          </p:nvSpPr>
          <p:spPr>
            <a:xfrm>
              <a:off x="598228" y="2072018"/>
              <a:ext cx="188962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Intro page</a:t>
              </a:r>
              <a:endParaRPr lang="ko-KR" altLang="en-US" sz="28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1CD7DC01-18D9-425E-9177-57ED10FB3AF1}"/>
                </a:ext>
              </a:extLst>
            </p:cNvPr>
            <p:cNvSpPr/>
            <p:nvPr/>
          </p:nvSpPr>
          <p:spPr>
            <a:xfrm>
              <a:off x="550771" y="2055813"/>
              <a:ext cx="1937086" cy="572460"/>
            </a:xfrm>
            <a:prstGeom prst="rect">
              <a:avLst/>
            </a:prstGeom>
            <a:noFill/>
            <a:ln w="57150"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1" name="그림 20">
            <a:extLst>
              <a:ext uri="{FF2B5EF4-FFF2-40B4-BE49-F238E27FC236}">
                <a16:creationId xmlns:a16="http://schemas.microsoft.com/office/drawing/2014/main" id="{59169211-9E9C-A4A5-3508-0D5A8E6192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3272" y="2533861"/>
            <a:ext cx="6096000" cy="29305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689A4EF1-8B70-83E8-BC85-4DE06F446BBE}"/>
              </a:ext>
            </a:extLst>
          </p:cNvPr>
          <p:cNvSpPr/>
          <p:nvPr/>
        </p:nvSpPr>
        <p:spPr>
          <a:xfrm rot="14578381">
            <a:off x="9042782" y="4507174"/>
            <a:ext cx="642768" cy="605968"/>
          </a:xfrm>
          <a:prstGeom prst="rightArrow">
            <a:avLst>
              <a:gd name="adj1" fmla="val 38506"/>
              <a:gd name="adj2" fmla="val 50000"/>
            </a:avLst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826CF53-C85A-6E73-2AF3-F3EACDB9EF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1064" y="2231846"/>
            <a:ext cx="5292500" cy="378547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A2C53873-20A9-6720-5AC6-6DAC2295D435}"/>
              </a:ext>
            </a:extLst>
          </p:cNvPr>
          <p:cNvGrpSpPr/>
          <p:nvPr/>
        </p:nvGrpSpPr>
        <p:grpSpPr>
          <a:xfrm>
            <a:off x="550770" y="3846768"/>
            <a:ext cx="1937086" cy="572460"/>
            <a:chOff x="503313" y="3573178"/>
            <a:chExt cx="1937086" cy="572460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E8982F6-1D7F-77D2-D687-25C050C99040}"/>
                </a:ext>
              </a:extLst>
            </p:cNvPr>
            <p:cNvSpPr txBox="1"/>
            <p:nvPr/>
          </p:nvSpPr>
          <p:spPr>
            <a:xfrm>
              <a:off x="689315" y="3589383"/>
              <a:ext cx="160332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Function</a:t>
              </a:r>
              <a:endParaRPr lang="ko-KR" altLang="en-US" sz="28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97AFE6C9-C344-4261-A0BA-D8DD4E1E4DB4}"/>
                </a:ext>
              </a:extLst>
            </p:cNvPr>
            <p:cNvSpPr/>
            <p:nvPr/>
          </p:nvSpPr>
          <p:spPr>
            <a:xfrm>
              <a:off x="503313" y="3573178"/>
              <a:ext cx="1937086" cy="572460"/>
            </a:xfrm>
            <a:prstGeom prst="rect">
              <a:avLst/>
            </a:prstGeom>
            <a:noFill/>
            <a:ln w="57150">
              <a:solidFill>
                <a:srgbClr val="B4C7E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049753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1203E1-9435-436F-902E-B5EDE7D8F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ShareShare</a:t>
            </a:r>
            <a:r>
              <a:rPr lang="en-US" altLang="ko-KR" dirty="0"/>
              <a:t>-</a:t>
            </a:r>
            <a:r>
              <a:rPr lang="ko-KR" altLang="en-US" dirty="0"/>
              <a:t>상세 페이지</a:t>
            </a: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00572D6D-560F-41BB-BB3D-223BBA9A223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/>
              <a:t>ShareShare-</a:t>
            </a:r>
            <a:r>
              <a:rPr lang="ko-KR" altLang="en-US"/>
              <a:t>헤더</a:t>
            </a:r>
            <a:r>
              <a:rPr lang="en-US" altLang="ko-KR"/>
              <a:t>, </a:t>
            </a:r>
            <a:r>
              <a:rPr lang="ko-KR" altLang="en-US"/>
              <a:t>메뉴 바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39A66C1-6D79-4814-A55F-EAD0AFD8FA8A}"/>
              </a:ext>
            </a:extLst>
          </p:cNvPr>
          <p:cNvSpPr/>
          <p:nvPr/>
        </p:nvSpPr>
        <p:spPr>
          <a:xfrm>
            <a:off x="0" y="0"/>
            <a:ext cx="12192000" cy="1483360"/>
          </a:xfrm>
          <a:prstGeom prst="rect">
            <a:avLst/>
          </a:prstGeom>
          <a:solidFill>
            <a:srgbClr val="4747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2AC5748C-93BA-422C-A1A6-9AAA30B9570C}"/>
              </a:ext>
            </a:extLst>
          </p:cNvPr>
          <p:cNvSpPr txBox="1">
            <a:spLocks/>
          </p:cNvSpPr>
          <p:nvPr/>
        </p:nvSpPr>
        <p:spPr>
          <a:xfrm>
            <a:off x="563880" y="78898"/>
            <a:ext cx="1162812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6000" dirty="0">
                <a:solidFill>
                  <a:srgbClr val="F0F8FF"/>
                </a:solidFill>
                <a:latin typeface="Verdana Pro SemiBold" panose="020B0704030504040204" pitchFamily="34" charset="0"/>
                <a:ea typeface="나눔스퀘어 ExtraBold" panose="020B0600000101010101" pitchFamily="50" charset="-127"/>
              </a:rPr>
              <a:t>Codes - </a:t>
            </a:r>
            <a:r>
              <a:rPr lang="en-US" altLang="ko-KR" sz="6000" dirty="0" err="1">
                <a:solidFill>
                  <a:srgbClr val="F0F8FF"/>
                </a:solidFill>
                <a:latin typeface="Verdana Pro SemiBold" panose="020B0704030504040204" pitchFamily="34" charset="0"/>
                <a:ea typeface="나눔스퀘어 ExtraBold" panose="020B0600000101010101" pitchFamily="50" charset="-127"/>
              </a:rPr>
              <a:t>urls</a:t>
            </a:r>
            <a:endParaRPr lang="ko-KR" altLang="en-US" sz="3900" dirty="0">
              <a:solidFill>
                <a:srgbClr val="F0F8F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4625A61-8882-2026-C6A5-3ED82F06E7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6555" y="2054524"/>
            <a:ext cx="9445336" cy="403238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018878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1203E1-9435-436F-902E-B5EDE7D8F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ShareShare</a:t>
            </a:r>
            <a:r>
              <a:rPr lang="en-US" altLang="ko-KR" dirty="0"/>
              <a:t>-</a:t>
            </a:r>
            <a:r>
              <a:rPr lang="ko-KR" altLang="en-US" dirty="0"/>
              <a:t>상세 페이지</a:t>
            </a: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00572D6D-560F-41BB-BB3D-223BBA9A223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/>
              <a:t>ShareShare-</a:t>
            </a:r>
            <a:r>
              <a:rPr lang="ko-KR" altLang="en-US"/>
              <a:t>헤더</a:t>
            </a:r>
            <a:r>
              <a:rPr lang="en-US" altLang="ko-KR"/>
              <a:t>, </a:t>
            </a:r>
            <a:r>
              <a:rPr lang="ko-KR" altLang="en-US"/>
              <a:t>메뉴 바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39A66C1-6D79-4814-A55F-EAD0AFD8FA8A}"/>
              </a:ext>
            </a:extLst>
          </p:cNvPr>
          <p:cNvSpPr/>
          <p:nvPr/>
        </p:nvSpPr>
        <p:spPr>
          <a:xfrm>
            <a:off x="0" y="0"/>
            <a:ext cx="12192000" cy="1483360"/>
          </a:xfrm>
          <a:prstGeom prst="rect">
            <a:avLst/>
          </a:prstGeom>
          <a:solidFill>
            <a:srgbClr val="4747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2AC5748C-93BA-422C-A1A6-9AAA30B9570C}"/>
              </a:ext>
            </a:extLst>
          </p:cNvPr>
          <p:cNvSpPr txBox="1">
            <a:spLocks/>
          </p:cNvSpPr>
          <p:nvPr/>
        </p:nvSpPr>
        <p:spPr>
          <a:xfrm>
            <a:off x="563880" y="78898"/>
            <a:ext cx="1162812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6000" dirty="0">
                <a:solidFill>
                  <a:srgbClr val="F0F8FF"/>
                </a:solidFill>
                <a:latin typeface="Verdana Pro SemiBold" panose="020B0704030504040204" pitchFamily="34" charset="0"/>
                <a:ea typeface="나눔스퀘어 ExtraBold" panose="020B0600000101010101" pitchFamily="50" charset="-127"/>
              </a:rPr>
              <a:t>Codes - </a:t>
            </a:r>
            <a:r>
              <a:rPr lang="en-US" altLang="ko-KR" sz="6000" dirty="0" err="1">
                <a:solidFill>
                  <a:srgbClr val="F0F8FF"/>
                </a:solidFill>
                <a:latin typeface="Verdana Pro SemiBold" panose="020B0704030504040204" pitchFamily="34" charset="0"/>
                <a:ea typeface="나눔스퀘어 ExtraBold" panose="020B0600000101010101" pitchFamily="50" charset="-127"/>
              </a:rPr>
              <a:t>urls</a:t>
            </a:r>
            <a:endParaRPr lang="ko-KR" altLang="en-US" sz="3900" dirty="0">
              <a:solidFill>
                <a:srgbClr val="F0F8F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3F23897-7541-2C13-6133-A5B4E08563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3422" y="1769587"/>
            <a:ext cx="6261914" cy="481577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656291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1203E1-9435-436F-902E-B5EDE7D8F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ShareShare</a:t>
            </a:r>
            <a:r>
              <a:rPr lang="en-US" altLang="ko-KR" dirty="0"/>
              <a:t>-</a:t>
            </a:r>
            <a:r>
              <a:rPr lang="ko-KR" altLang="en-US" dirty="0"/>
              <a:t>상세 페이지</a:t>
            </a: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00572D6D-560F-41BB-BB3D-223BBA9A223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/>
              <a:t>ShareShare-</a:t>
            </a:r>
            <a:r>
              <a:rPr lang="ko-KR" altLang="en-US"/>
              <a:t>헤더</a:t>
            </a:r>
            <a:r>
              <a:rPr lang="en-US" altLang="ko-KR"/>
              <a:t>, </a:t>
            </a:r>
            <a:r>
              <a:rPr lang="ko-KR" altLang="en-US"/>
              <a:t>메뉴 바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39A66C1-6D79-4814-A55F-EAD0AFD8FA8A}"/>
              </a:ext>
            </a:extLst>
          </p:cNvPr>
          <p:cNvSpPr/>
          <p:nvPr/>
        </p:nvSpPr>
        <p:spPr>
          <a:xfrm>
            <a:off x="0" y="0"/>
            <a:ext cx="12192000" cy="1483360"/>
          </a:xfrm>
          <a:prstGeom prst="rect">
            <a:avLst/>
          </a:prstGeom>
          <a:solidFill>
            <a:srgbClr val="4747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2AC5748C-93BA-422C-A1A6-9AAA30B9570C}"/>
              </a:ext>
            </a:extLst>
          </p:cNvPr>
          <p:cNvSpPr txBox="1">
            <a:spLocks/>
          </p:cNvSpPr>
          <p:nvPr/>
        </p:nvSpPr>
        <p:spPr>
          <a:xfrm>
            <a:off x="563880" y="78898"/>
            <a:ext cx="1162812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6000" i="1" dirty="0" err="1">
                <a:solidFill>
                  <a:srgbClr val="F0F8FF"/>
                </a:solidFill>
                <a:latin typeface="Verdana Pro SemiBold" panose="020B0704030504040204" pitchFamily="34" charset="0"/>
                <a:ea typeface="나눔스퀘어 ExtraBold" panose="020B0600000101010101" pitchFamily="50" charset="-127"/>
              </a:rPr>
              <a:t>ShareShare</a:t>
            </a:r>
            <a:r>
              <a:rPr lang="en-US" altLang="ko-KR" sz="6000" i="1" dirty="0">
                <a:solidFill>
                  <a:srgbClr val="F0F8FF"/>
                </a:solidFill>
                <a:latin typeface="Verdana Pro SemiBold" panose="020B0704030504040204" pitchFamily="34" charset="0"/>
                <a:ea typeface="나눔스퀘어 ExtraBold" panose="020B0600000101010101" pitchFamily="50" charset="-127"/>
              </a:rPr>
              <a:t> </a:t>
            </a:r>
            <a:r>
              <a:rPr lang="en-US" altLang="ko-KR" sz="6000" dirty="0">
                <a:solidFill>
                  <a:srgbClr val="F0F8FF"/>
                </a:solidFill>
                <a:latin typeface="Verdana Pro SemiBold" panose="020B0704030504040204" pitchFamily="34" charset="0"/>
                <a:ea typeface="나눔스퀘어 ExtraBold" panose="020B0600000101010101" pitchFamily="50" charset="-127"/>
              </a:rPr>
              <a:t>– </a:t>
            </a:r>
            <a:r>
              <a:rPr lang="en-US" altLang="ko-KR" sz="3900" dirty="0">
                <a:solidFill>
                  <a:srgbClr val="F0F8FF"/>
                </a:solidFill>
                <a:latin typeface="Verdana Pro SemiBold" panose="020B0704030504040204" pitchFamily="34" charset="0"/>
                <a:ea typeface="나눔스퀘어 ExtraBold" panose="020B0600000101010101" pitchFamily="50" charset="-127"/>
              </a:rPr>
              <a:t>Intro Page</a:t>
            </a:r>
            <a:endParaRPr lang="ko-KR" altLang="en-US" sz="3900" dirty="0">
              <a:solidFill>
                <a:srgbClr val="F0F8F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8D6E2CE4-FCED-CACA-6917-60DCAD75F0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3484" y="4865910"/>
            <a:ext cx="3686175" cy="8477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E354EE90-8F25-EE3F-978D-422E3EEDC4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1520" y="4865910"/>
            <a:ext cx="3877216" cy="82879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8193F8AD-67A9-E6FB-383E-4E2EC3A660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9739" y="2012997"/>
            <a:ext cx="5572522" cy="2172038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C19BA5E2-1884-5A46-4A74-3F0E764BC160}"/>
              </a:ext>
            </a:extLst>
          </p:cNvPr>
          <p:cNvSpPr txBox="1"/>
          <p:nvPr/>
        </p:nvSpPr>
        <p:spPr>
          <a:xfrm>
            <a:off x="2225963" y="5865091"/>
            <a:ext cx="1588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▲ </a:t>
            </a:r>
            <a:r>
              <a:rPr lang="en-US" altLang="ko-KR" dirty="0"/>
              <a:t>Intro page</a:t>
            </a:r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CFB07C3-D87F-F2B5-D15C-8B10EC7F9541}"/>
              </a:ext>
            </a:extLst>
          </p:cNvPr>
          <p:cNvSpPr txBox="1"/>
          <p:nvPr/>
        </p:nvSpPr>
        <p:spPr>
          <a:xfrm>
            <a:off x="8117727" y="5865091"/>
            <a:ext cx="1617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▲ </a:t>
            </a:r>
            <a:r>
              <a:rPr lang="en-US" altLang="ko-KR" dirty="0"/>
              <a:t>Main page</a:t>
            </a:r>
            <a:endParaRPr lang="ko-KR" altLang="en-US" dirty="0"/>
          </a:p>
        </p:txBody>
      </p:sp>
      <p:sp>
        <p:nvSpPr>
          <p:cNvPr id="27" name="화살표: 아래쪽 26">
            <a:extLst>
              <a:ext uri="{FF2B5EF4-FFF2-40B4-BE49-F238E27FC236}">
                <a16:creationId xmlns:a16="http://schemas.microsoft.com/office/drawing/2014/main" id="{008B5954-0204-DED6-2E7B-002200C2A0FA}"/>
              </a:ext>
            </a:extLst>
          </p:cNvPr>
          <p:cNvSpPr/>
          <p:nvPr/>
        </p:nvSpPr>
        <p:spPr>
          <a:xfrm rot="16200000">
            <a:off x="5817612" y="4800568"/>
            <a:ext cx="484632" cy="978408"/>
          </a:xfrm>
          <a:prstGeom prst="downArrow">
            <a:avLst/>
          </a:prstGeom>
          <a:solidFill>
            <a:srgbClr val="FF9900"/>
          </a:solidFill>
          <a:ln w="28575">
            <a:solidFill>
              <a:srgbClr val="5959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28ABDA-7197-8891-0ABA-380B8119397C}"/>
              </a:ext>
            </a:extLst>
          </p:cNvPr>
          <p:cNvSpPr txBox="1"/>
          <p:nvPr/>
        </p:nvSpPr>
        <p:spPr>
          <a:xfrm>
            <a:off x="5332806" y="4263862"/>
            <a:ext cx="14542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2">
                    <a:lumMod val="50000"/>
                  </a:schemeClr>
                </a:solidFill>
              </a:rPr>
              <a:t>share/firstPage.html</a:t>
            </a:r>
            <a:endParaRPr lang="ko-KR" altLang="en-US" sz="11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61594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0</TotalTime>
  <Words>849</Words>
  <Application>Microsoft Office PowerPoint</Application>
  <PresentationFormat>와이드스크린</PresentationFormat>
  <Paragraphs>170</Paragraphs>
  <Slides>27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8" baseType="lpstr">
      <vt:lpstr>D2Coding</vt:lpstr>
      <vt:lpstr>Microsoft GothicNeo</vt:lpstr>
      <vt:lpstr>나눔스퀘어 Bold</vt:lpstr>
      <vt:lpstr>나눔스퀘어 ExtraBold</vt:lpstr>
      <vt:lpstr>맑은 고딕</vt:lpstr>
      <vt:lpstr>Aharoni</vt:lpstr>
      <vt:lpstr>Arial</vt:lpstr>
      <vt:lpstr>Verdana Pro</vt:lpstr>
      <vt:lpstr>Verdana Pro SemiBold</vt:lpstr>
      <vt:lpstr>Wingdings</vt:lpstr>
      <vt:lpstr>Office 테마</vt:lpstr>
      <vt:lpstr>ShareShare</vt:lpstr>
      <vt:lpstr>PowerPoint 프레젠테이션</vt:lpstr>
      <vt:lpstr>PowerPoint 프레젠테이션</vt:lpstr>
      <vt:lpstr>PowerPoint 프레젠테이션</vt:lpstr>
      <vt:lpstr>ShareShare-상세 페이지</vt:lpstr>
      <vt:lpstr>ShareShare-상세 페이지</vt:lpstr>
      <vt:lpstr>ShareShare-상세 페이지</vt:lpstr>
      <vt:lpstr>ShareShare-상세 페이지</vt:lpstr>
      <vt:lpstr>ShareShare-상세 페이지</vt:lpstr>
      <vt:lpstr>ShareShare-상세 페이지</vt:lpstr>
      <vt:lpstr>ShareShare-상세 페이지</vt:lpstr>
      <vt:lpstr>ShareShare-상세 페이지</vt:lpstr>
      <vt:lpstr>ShareShare-상세 페이지</vt:lpstr>
      <vt:lpstr>ShareShare-상세 페이지</vt:lpstr>
      <vt:lpstr>ShareShare-등록 페이지</vt:lpstr>
      <vt:lpstr>ShareShare-상세 페이지</vt:lpstr>
      <vt:lpstr>PowerPoint 프레젠테이션</vt:lpstr>
      <vt:lpstr>ShareShare-등록 페이지</vt:lpstr>
      <vt:lpstr>ShareShare-마이페이지</vt:lpstr>
      <vt:lpstr>ShareShare-마이페이지</vt:lpstr>
      <vt:lpstr>ShareShare-마이페이지</vt:lpstr>
      <vt:lpstr>PowerPoint 프레젠테이션</vt:lpstr>
      <vt:lpstr>PowerPoint 프레젠테이션</vt:lpstr>
      <vt:lpstr>PowerPoint 프레젠테이션</vt:lpstr>
      <vt:lpstr>제작 과정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ShareShare</dc:title>
  <dc:creator>이은서</dc:creator>
  <cp:lastModifiedBy>이은서</cp:lastModifiedBy>
  <cp:revision>25</cp:revision>
  <dcterms:created xsi:type="dcterms:W3CDTF">2022-05-26T04:40:56Z</dcterms:created>
  <dcterms:modified xsi:type="dcterms:W3CDTF">2022-06-02T22:55:11Z</dcterms:modified>
</cp:coreProperties>
</file>